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97" r:id="rId3"/>
    <p:sldId id="303" r:id="rId4"/>
    <p:sldId id="304" r:id="rId5"/>
    <p:sldId id="306" r:id="rId6"/>
    <p:sldId id="305" r:id="rId7"/>
    <p:sldId id="307" r:id="rId8"/>
    <p:sldId id="308" r:id="rId9"/>
    <p:sldId id="312" r:id="rId10"/>
    <p:sldId id="313" r:id="rId11"/>
    <p:sldId id="314" r:id="rId12"/>
    <p:sldId id="309" r:id="rId13"/>
    <p:sldId id="311" r:id="rId14"/>
    <p:sldId id="266" r:id="rId15"/>
  </p:sldIdLst>
  <p:sldSz cx="9144000" cy="5143500" type="screen16x9"/>
  <p:notesSz cx="6858000" cy="9144000"/>
  <p:embeddedFontLst>
    <p:embeddedFont>
      <p:font typeface="Reggae One" panose="020B0604020202020204" charset="-128"/>
      <p:regular r:id="rId17"/>
    </p:embeddedFont>
    <p:embeddedFont>
      <p:font typeface="Nunito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259402-74A0-4A26-87D9-8CFED7783166}">
  <a:tblStyle styleId="{40259402-74A0-4A26-87D9-8CFED77831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>
          <a:extLst>
            <a:ext uri="{FF2B5EF4-FFF2-40B4-BE49-F238E27FC236}">
              <a16:creationId xmlns:a16="http://schemas.microsoft.com/office/drawing/2014/main" id="{88C41EEB-0AD4-6DF0-598C-C86519B7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fbd9be62e_0_821:notes">
            <a:extLst>
              <a:ext uri="{FF2B5EF4-FFF2-40B4-BE49-F238E27FC236}">
                <a16:creationId xmlns:a16="http://schemas.microsoft.com/office/drawing/2014/main" id="{B8136EC5-29A1-A01D-44E7-085B6CE40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fbd9be62e_0_821:notes">
            <a:extLst>
              <a:ext uri="{FF2B5EF4-FFF2-40B4-BE49-F238E27FC236}">
                <a16:creationId xmlns:a16="http://schemas.microsoft.com/office/drawing/2014/main" id="{B4609277-08DE-B39C-E08A-CDD6E9CC1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049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efbd9be62e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efbd9be62e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742400" y="-57800"/>
            <a:ext cx="964800" cy="2695350"/>
          </a:xfrm>
          <a:custGeom>
            <a:avLst/>
            <a:gdLst/>
            <a:ahLst/>
            <a:cxnLst/>
            <a:rect l="l" t="t" r="r" b="b"/>
            <a:pathLst>
              <a:path w="38592" h="107814" extrusionOk="0">
                <a:moveTo>
                  <a:pt x="23637" y="107814"/>
                </a:moveTo>
                <a:lnTo>
                  <a:pt x="38592" y="241"/>
                </a:lnTo>
                <a:lnTo>
                  <a:pt x="0" y="0"/>
                </a:lnTo>
                <a:lnTo>
                  <a:pt x="6512" y="105402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3364700" y="-77250"/>
            <a:ext cx="3931500" cy="2864200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331625" y="1130050"/>
            <a:ext cx="6771575" cy="2809925"/>
          </a:xfrm>
          <a:custGeom>
            <a:avLst/>
            <a:gdLst/>
            <a:ahLst/>
            <a:cxnLst/>
            <a:rect l="l" t="t" r="r" b="b"/>
            <a:pathLst>
              <a:path w="270863" h="112397" extrusionOk="0">
                <a:moveTo>
                  <a:pt x="270863" y="86106"/>
                </a:moveTo>
                <a:lnTo>
                  <a:pt x="265315" y="112397"/>
                </a:lnTo>
                <a:lnTo>
                  <a:pt x="0" y="102025"/>
                </a:lnTo>
                <a:lnTo>
                  <a:pt x="3377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53675" y="539500"/>
            <a:ext cx="81240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95725" y="1140700"/>
            <a:ext cx="5439900" cy="3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9" y="2333275"/>
            <a:ext cx="9391184" cy="3289500"/>
            <a:chOff x="-9" y="2333275"/>
            <a:chExt cx="9391184" cy="3289500"/>
          </a:xfrm>
        </p:grpSpPr>
        <p:sp>
          <p:nvSpPr>
            <p:cNvPr id="15" name="Google Shape;15;p2"/>
            <p:cNvSpPr/>
            <p:nvPr/>
          </p:nvSpPr>
          <p:spPr>
            <a:xfrm flipH="1">
              <a:off x="5722665" y="3273491"/>
              <a:ext cx="32762" cy="31179"/>
            </a:xfrm>
            <a:custGeom>
              <a:avLst/>
              <a:gdLst/>
              <a:ahLst/>
              <a:cxnLst/>
              <a:rect l="l" t="t" r="r" b="b"/>
              <a:pathLst>
                <a:path w="269" h="256" extrusionOk="0">
                  <a:moveTo>
                    <a:pt x="269" y="1"/>
                  </a:moveTo>
                  <a:lnTo>
                    <a:pt x="269" y="1"/>
                  </a:lnTo>
                  <a:cubicBezTo>
                    <a:pt x="159" y="63"/>
                    <a:pt x="70" y="145"/>
                    <a:pt x="1" y="255"/>
                  </a:cubicBezTo>
                  <a:cubicBezTo>
                    <a:pt x="118" y="200"/>
                    <a:pt x="214" y="111"/>
                    <a:pt x="2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5420741" y="3578703"/>
              <a:ext cx="17782" cy="73684"/>
            </a:xfrm>
            <a:custGeom>
              <a:avLst/>
              <a:gdLst/>
              <a:ahLst/>
              <a:cxnLst/>
              <a:rect l="l" t="t" r="r" b="b"/>
              <a:pathLst>
                <a:path w="146" h="605" extrusionOk="0">
                  <a:moveTo>
                    <a:pt x="111" y="1"/>
                  </a:moveTo>
                  <a:lnTo>
                    <a:pt x="111" y="1"/>
                  </a:lnTo>
                  <a:cubicBezTo>
                    <a:pt x="8" y="186"/>
                    <a:pt x="1" y="413"/>
                    <a:pt x="97" y="605"/>
                  </a:cubicBezTo>
                  <a:cubicBezTo>
                    <a:pt x="138" y="406"/>
                    <a:pt x="145" y="200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900023">
              <a:off x="5164280" y="3000146"/>
              <a:ext cx="106307" cy="107760"/>
            </a:xfrm>
            <a:custGeom>
              <a:avLst/>
              <a:gdLst/>
              <a:ahLst/>
              <a:cxnLst/>
              <a:rect l="l" t="t" r="r" b="b"/>
              <a:pathLst>
                <a:path w="1024" h="1038" extrusionOk="0">
                  <a:moveTo>
                    <a:pt x="399" y="1"/>
                  </a:moveTo>
                  <a:cubicBezTo>
                    <a:pt x="282" y="97"/>
                    <a:pt x="145" y="166"/>
                    <a:pt x="1" y="207"/>
                  </a:cubicBezTo>
                  <a:cubicBezTo>
                    <a:pt x="1" y="207"/>
                    <a:pt x="614" y="1038"/>
                    <a:pt x="666" y="1038"/>
                  </a:cubicBezTo>
                  <a:cubicBezTo>
                    <a:pt x="666" y="1038"/>
                    <a:pt x="667" y="1038"/>
                    <a:pt x="667" y="1038"/>
                  </a:cubicBezTo>
                  <a:cubicBezTo>
                    <a:pt x="790" y="976"/>
                    <a:pt x="907" y="893"/>
                    <a:pt x="1010" y="797"/>
                  </a:cubicBezTo>
                  <a:cubicBezTo>
                    <a:pt x="1024" y="763"/>
                    <a:pt x="399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5518662" y="3918261"/>
              <a:ext cx="56146" cy="46038"/>
            </a:xfrm>
            <a:custGeom>
              <a:avLst/>
              <a:gdLst/>
              <a:ahLst/>
              <a:cxnLst/>
              <a:rect l="l" t="t" r="r" b="b"/>
              <a:pathLst>
                <a:path w="461" h="378" extrusionOk="0">
                  <a:moveTo>
                    <a:pt x="1" y="0"/>
                  </a:moveTo>
                  <a:cubicBezTo>
                    <a:pt x="83" y="199"/>
                    <a:pt x="255" y="337"/>
                    <a:pt x="461" y="378"/>
                  </a:cubicBezTo>
                  <a:cubicBezTo>
                    <a:pt x="330" y="227"/>
                    <a:pt x="179" y="9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5226849" y="3937809"/>
              <a:ext cx="30375" cy="31439"/>
            </a:xfrm>
            <a:custGeom>
              <a:avLst/>
              <a:gdLst/>
              <a:ahLst/>
              <a:cxnLst/>
              <a:rect l="l" t="t" r="r" b="b"/>
              <a:pathLst>
                <a:path w="200" h="207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17" y="49"/>
                    <a:pt x="49" y="117"/>
                    <a:pt x="0" y="207"/>
                  </a:cubicBezTo>
                  <a:cubicBezTo>
                    <a:pt x="97" y="172"/>
                    <a:pt x="165" y="97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6941808" y="3744341"/>
              <a:ext cx="24359" cy="24358"/>
            </a:xfrm>
            <a:custGeom>
              <a:avLst/>
              <a:gdLst/>
              <a:ahLst/>
              <a:cxnLst/>
              <a:rect l="l" t="t" r="r" b="b"/>
              <a:pathLst>
                <a:path w="200" h="200" extrusionOk="0">
                  <a:moveTo>
                    <a:pt x="200" y="0"/>
                  </a:moveTo>
                  <a:cubicBezTo>
                    <a:pt x="118" y="48"/>
                    <a:pt x="49" y="117"/>
                    <a:pt x="1" y="199"/>
                  </a:cubicBezTo>
                  <a:cubicBezTo>
                    <a:pt x="97" y="165"/>
                    <a:pt x="166" y="89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5306129" y="3826177"/>
              <a:ext cx="35539" cy="45108"/>
            </a:xfrm>
            <a:custGeom>
              <a:avLst/>
              <a:gdLst/>
              <a:ahLst/>
              <a:cxnLst/>
              <a:rect l="l" t="t" r="r" b="b"/>
              <a:pathLst>
                <a:path w="234" h="297" extrusionOk="0">
                  <a:moveTo>
                    <a:pt x="7" y="1"/>
                  </a:moveTo>
                  <a:lnTo>
                    <a:pt x="7" y="1"/>
                  </a:lnTo>
                  <a:cubicBezTo>
                    <a:pt x="0" y="70"/>
                    <a:pt x="14" y="138"/>
                    <a:pt x="48" y="193"/>
                  </a:cubicBezTo>
                  <a:cubicBezTo>
                    <a:pt x="83" y="248"/>
                    <a:pt x="172" y="269"/>
                    <a:pt x="234" y="296"/>
                  </a:cubicBezTo>
                  <a:cubicBezTo>
                    <a:pt x="186" y="179"/>
                    <a:pt x="103" y="83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5126490" y="3826186"/>
              <a:ext cx="28499" cy="35320"/>
            </a:xfrm>
            <a:custGeom>
              <a:avLst/>
              <a:gdLst/>
              <a:ahLst/>
              <a:cxnLst/>
              <a:rect l="l" t="t" r="r" b="b"/>
              <a:pathLst>
                <a:path w="234" h="290" extrusionOk="0">
                  <a:moveTo>
                    <a:pt x="7" y="1"/>
                  </a:moveTo>
                  <a:lnTo>
                    <a:pt x="7" y="1"/>
                  </a:lnTo>
                  <a:cubicBezTo>
                    <a:pt x="0" y="63"/>
                    <a:pt x="14" y="131"/>
                    <a:pt x="48" y="186"/>
                  </a:cubicBezTo>
                  <a:cubicBezTo>
                    <a:pt x="83" y="241"/>
                    <a:pt x="172" y="269"/>
                    <a:pt x="234" y="289"/>
                  </a:cubicBezTo>
                  <a:cubicBezTo>
                    <a:pt x="179" y="173"/>
                    <a:pt x="103" y="76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01675" y="2333275"/>
              <a:ext cx="3289500" cy="3289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-9" y="4275375"/>
              <a:ext cx="9181859" cy="1132670"/>
            </a:xfrm>
            <a:custGeom>
              <a:avLst/>
              <a:gdLst/>
              <a:ahLst/>
              <a:cxnLst/>
              <a:rect l="l" t="t" r="r" b="b"/>
              <a:pathLst>
                <a:path w="67638" h="9300" extrusionOk="0">
                  <a:moveTo>
                    <a:pt x="43446" y="0"/>
                  </a:moveTo>
                  <a:cubicBezTo>
                    <a:pt x="42300" y="0"/>
                    <a:pt x="41153" y="24"/>
                    <a:pt x="40005" y="73"/>
                  </a:cubicBezTo>
                  <a:cubicBezTo>
                    <a:pt x="26569" y="636"/>
                    <a:pt x="13388" y="4748"/>
                    <a:pt x="0" y="5146"/>
                  </a:cubicBezTo>
                  <a:lnTo>
                    <a:pt x="0" y="9300"/>
                  </a:lnTo>
                  <a:lnTo>
                    <a:pt x="67638" y="9300"/>
                  </a:lnTo>
                  <a:lnTo>
                    <a:pt x="67638" y="2524"/>
                  </a:lnTo>
                  <a:cubicBezTo>
                    <a:pt x="59621" y="1165"/>
                    <a:pt x="51551" y="0"/>
                    <a:pt x="43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7656292" y="4757356"/>
              <a:ext cx="110719" cy="127427"/>
            </a:xfrm>
            <a:custGeom>
              <a:avLst/>
              <a:gdLst/>
              <a:ahLst/>
              <a:cxnLst/>
              <a:rect l="l" t="t" r="r" b="b"/>
              <a:pathLst>
                <a:path w="729" h="839" extrusionOk="0">
                  <a:moveTo>
                    <a:pt x="563" y="1"/>
                  </a:moveTo>
                  <a:cubicBezTo>
                    <a:pt x="529" y="200"/>
                    <a:pt x="522" y="399"/>
                    <a:pt x="529" y="605"/>
                  </a:cubicBezTo>
                  <a:cubicBezTo>
                    <a:pt x="474" y="399"/>
                    <a:pt x="399" y="207"/>
                    <a:pt x="309" y="21"/>
                  </a:cubicBezTo>
                  <a:lnTo>
                    <a:pt x="309" y="21"/>
                  </a:lnTo>
                  <a:cubicBezTo>
                    <a:pt x="371" y="227"/>
                    <a:pt x="406" y="440"/>
                    <a:pt x="412" y="660"/>
                  </a:cubicBezTo>
                  <a:lnTo>
                    <a:pt x="364" y="571"/>
                  </a:lnTo>
                  <a:lnTo>
                    <a:pt x="371" y="660"/>
                  </a:lnTo>
                  <a:cubicBezTo>
                    <a:pt x="289" y="433"/>
                    <a:pt x="158" y="220"/>
                    <a:pt x="1" y="35"/>
                  </a:cubicBezTo>
                  <a:lnTo>
                    <a:pt x="1" y="35"/>
                  </a:lnTo>
                  <a:cubicBezTo>
                    <a:pt x="131" y="200"/>
                    <a:pt x="227" y="392"/>
                    <a:pt x="275" y="598"/>
                  </a:cubicBezTo>
                  <a:lnTo>
                    <a:pt x="193" y="474"/>
                  </a:lnTo>
                  <a:lnTo>
                    <a:pt x="193" y="474"/>
                  </a:lnTo>
                  <a:cubicBezTo>
                    <a:pt x="261" y="584"/>
                    <a:pt x="309" y="708"/>
                    <a:pt x="337" y="838"/>
                  </a:cubicBezTo>
                  <a:cubicBezTo>
                    <a:pt x="467" y="825"/>
                    <a:pt x="598" y="797"/>
                    <a:pt x="721" y="749"/>
                  </a:cubicBezTo>
                  <a:cubicBezTo>
                    <a:pt x="680" y="571"/>
                    <a:pt x="680" y="378"/>
                    <a:pt x="728" y="200"/>
                  </a:cubicBezTo>
                  <a:lnTo>
                    <a:pt x="728" y="200"/>
                  </a:lnTo>
                  <a:cubicBezTo>
                    <a:pt x="646" y="323"/>
                    <a:pt x="605" y="468"/>
                    <a:pt x="598" y="619"/>
                  </a:cubicBezTo>
                  <a:lnTo>
                    <a:pt x="5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7923293" y="4766772"/>
              <a:ext cx="109656" cy="161904"/>
            </a:xfrm>
            <a:custGeom>
              <a:avLst/>
              <a:gdLst/>
              <a:ahLst/>
              <a:cxnLst/>
              <a:rect l="l" t="t" r="r" b="b"/>
              <a:pathLst>
                <a:path w="722" h="1066" extrusionOk="0">
                  <a:moveTo>
                    <a:pt x="626" y="0"/>
                  </a:moveTo>
                  <a:lnTo>
                    <a:pt x="626" y="0"/>
                  </a:lnTo>
                  <a:cubicBezTo>
                    <a:pt x="523" y="261"/>
                    <a:pt x="420" y="515"/>
                    <a:pt x="324" y="776"/>
                  </a:cubicBezTo>
                  <a:cubicBezTo>
                    <a:pt x="317" y="728"/>
                    <a:pt x="310" y="680"/>
                    <a:pt x="310" y="632"/>
                  </a:cubicBezTo>
                  <a:lnTo>
                    <a:pt x="275" y="714"/>
                  </a:lnTo>
                  <a:lnTo>
                    <a:pt x="269" y="76"/>
                  </a:lnTo>
                  <a:cubicBezTo>
                    <a:pt x="262" y="330"/>
                    <a:pt x="227" y="577"/>
                    <a:pt x="166" y="811"/>
                  </a:cubicBezTo>
                  <a:lnTo>
                    <a:pt x="159" y="769"/>
                  </a:lnTo>
                  <a:lnTo>
                    <a:pt x="104" y="927"/>
                  </a:lnTo>
                  <a:cubicBezTo>
                    <a:pt x="83" y="728"/>
                    <a:pt x="111" y="522"/>
                    <a:pt x="179" y="337"/>
                  </a:cubicBezTo>
                  <a:lnTo>
                    <a:pt x="179" y="337"/>
                  </a:lnTo>
                  <a:cubicBezTo>
                    <a:pt x="83" y="550"/>
                    <a:pt x="21" y="776"/>
                    <a:pt x="1" y="1010"/>
                  </a:cubicBezTo>
                  <a:cubicBezTo>
                    <a:pt x="145" y="1046"/>
                    <a:pt x="289" y="1066"/>
                    <a:pt x="437" y="1066"/>
                  </a:cubicBezTo>
                  <a:cubicBezTo>
                    <a:pt x="459" y="1066"/>
                    <a:pt x="480" y="1065"/>
                    <a:pt x="502" y="1065"/>
                  </a:cubicBezTo>
                  <a:cubicBezTo>
                    <a:pt x="550" y="1065"/>
                    <a:pt x="598" y="1051"/>
                    <a:pt x="646" y="1023"/>
                  </a:cubicBezTo>
                  <a:cubicBezTo>
                    <a:pt x="687" y="1003"/>
                    <a:pt x="715" y="962"/>
                    <a:pt x="722" y="920"/>
                  </a:cubicBezTo>
                  <a:cubicBezTo>
                    <a:pt x="715" y="714"/>
                    <a:pt x="708" y="509"/>
                    <a:pt x="694" y="309"/>
                  </a:cubicBezTo>
                  <a:lnTo>
                    <a:pt x="694" y="309"/>
                  </a:lnTo>
                  <a:cubicBezTo>
                    <a:pt x="701" y="460"/>
                    <a:pt x="674" y="618"/>
                    <a:pt x="619" y="763"/>
                  </a:cubicBezTo>
                  <a:lnTo>
                    <a:pt x="612" y="618"/>
                  </a:lnTo>
                  <a:cubicBezTo>
                    <a:pt x="578" y="721"/>
                    <a:pt x="550" y="831"/>
                    <a:pt x="516" y="934"/>
                  </a:cubicBezTo>
                  <a:cubicBezTo>
                    <a:pt x="495" y="618"/>
                    <a:pt x="529" y="303"/>
                    <a:pt x="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7416476" y="4685365"/>
              <a:ext cx="123173" cy="185901"/>
            </a:xfrm>
            <a:custGeom>
              <a:avLst/>
              <a:gdLst/>
              <a:ahLst/>
              <a:cxnLst/>
              <a:rect l="l" t="t" r="r" b="b"/>
              <a:pathLst>
                <a:path w="811" h="1224" extrusionOk="0">
                  <a:moveTo>
                    <a:pt x="302" y="1"/>
                  </a:moveTo>
                  <a:cubicBezTo>
                    <a:pt x="103" y="372"/>
                    <a:pt x="0" y="797"/>
                    <a:pt x="28" y="1223"/>
                  </a:cubicBezTo>
                  <a:cubicBezTo>
                    <a:pt x="234" y="1202"/>
                    <a:pt x="433" y="1106"/>
                    <a:pt x="632" y="1065"/>
                  </a:cubicBezTo>
                  <a:cubicBezTo>
                    <a:pt x="632" y="804"/>
                    <a:pt x="700" y="550"/>
                    <a:pt x="810" y="317"/>
                  </a:cubicBezTo>
                  <a:lnTo>
                    <a:pt x="810" y="317"/>
                  </a:lnTo>
                  <a:cubicBezTo>
                    <a:pt x="680" y="488"/>
                    <a:pt x="563" y="681"/>
                    <a:pt x="474" y="880"/>
                  </a:cubicBezTo>
                  <a:lnTo>
                    <a:pt x="515" y="598"/>
                  </a:lnTo>
                  <a:lnTo>
                    <a:pt x="515" y="598"/>
                  </a:lnTo>
                  <a:cubicBezTo>
                    <a:pt x="467" y="688"/>
                    <a:pt x="419" y="770"/>
                    <a:pt x="371" y="859"/>
                  </a:cubicBezTo>
                  <a:cubicBezTo>
                    <a:pt x="419" y="612"/>
                    <a:pt x="474" y="372"/>
                    <a:pt x="522" y="125"/>
                  </a:cubicBezTo>
                  <a:lnTo>
                    <a:pt x="522" y="125"/>
                  </a:lnTo>
                  <a:cubicBezTo>
                    <a:pt x="453" y="385"/>
                    <a:pt x="364" y="633"/>
                    <a:pt x="240" y="873"/>
                  </a:cubicBezTo>
                  <a:lnTo>
                    <a:pt x="240" y="530"/>
                  </a:lnTo>
                  <a:lnTo>
                    <a:pt x="144" y="859"/>
                  </a:lnTo>
                  <a:cubicBezTo>
                    <a:pt x="131" y="564"/>
                    <a:pt x="186" y="269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5571005" y="4382059"/>
              <a:ext cx="174203" cy="174206"/>
            </a:xfrm>
            <a:custGeom>
              <a:avLst/>
              <a:gdLst/>
              <a:ahLst/>
              <a:cxnLst/>
              <a:rect l="l" t="t" r="r" b="b"/>
              <a:pathLst>
                <a:path w="1147" h="1147" extrusionOk="0">
                  <a:moveTo>
                    <a:pt x="330" y="0"/>
                  </a:moveTo>
                  <a:lnTo>
                    <a:pt x="330" y="0"/>
                  </a:lnTo>
                  <a:cubicBezTo>
                    <a:pt x="138" y="350"/>
                    <a:pt x="21" y="742"/>
                    <a:pt x="0" y="1147"/>
                  </a:cubicBezTo>
                  <a:cubicBezTo>
                    <a:pt x="371" y="1133"/>
                    <a:pt x="742" y="1092"/>
                    <a:pt x="1106" y="1030"/>
                  </a:cubicBezTo>
                  <a:cubicBezTo>
                    <a:pt x="1120" y="872"/>
                    <a:pt x="1133" y="721"/>
                    <a:pt x="1147" y="563"/>
                  </a:cubicBezTo>
                  <a:lnTo>
                    <a:pt x="1147" y="563"/>
                  </a:lnTo>
                  <a:cubicBezTo>
                    <a:pt x="1092" y="652"/>
                    <a:pt x="1030" y="735"/>
                    <a:pt x="968" y="824"/>
                  </a:cubicBezTo>
                  <a:cubicBezTo>
                    <a:pt x="982" y="728"/>
                    <a:pt x="989" y="639"/>
                    <a:pt x="996" y="543"/>
                  </a:cubicBezTo>
                  <a:lnTo>
                    <a:pt x="996" y="543"/>
                  </a:lnTo>
                  <a:cubicBezTo>
                    <a:pt x="955" y="659"/>
                    <a:pt x="907" y="762"/>
                    <a:pt x="865" y="872"/>
                  </a:cubicBezTo>
                  <a:cubicBezTo>
                    <a:pt x="879" y="611"/>
                    <a:pt x="920" y="357"/>
                    <a:pt x="982" y="103"/>
                  </a:cubicBezTo>
                  <a:lnTo>
                    <a:pt x="982" y="103"/>
                  </a:lnTo>
                  <a:cubicBezTo>
                    <a:pt x="838" y="364"/>
                    <a:pt x="714" y="646"/>
                    <a:pt x="625" y="934"/>
                  </a:cubicBezTo>
                  <a:lnTo>
                    <a:pt x="673" y="577"/>
                  </a:lnTo>
                  <a:lnTo>
                    <a:pt x="673" y="577"/>
                  </a:lnTo>
                  <a:cubicBezTo>
                    <a:pt x="653" y="707"/>
                    <a:pt x="598" y="831"/>
                    <a:pt x="515" y="934"/>
                  </a:cubicBezTo>
                  <a:cubicBezTo>
                    <a:pt x="522" y="831"/>
                    <a:pt x="529" y="721"/>
                    <a:pt x="536" y="618"/>
                  </a:cubicBezTo>
                  <a:lnTo>
                    <a:pt x="536" y="618"/>
                  </a:lnTo>
                  <a:lnTo>
                    <a:pt x="412" y="776"/>
                  </a:lnTo>
                  <a:cubicBezTo>
                    <a:pt x="412" y="597"/>
                    <a:pt x="433" y="426"/>
                    <a:pt x="467" y="261"/>
                  </a:cubicBezTo>
                  <a:lnTo>
                    <a:pt x="467" y="261"/>
                  </a:lnTo>
                  <a:cubicBezTo>
                    <a:pt x="419" y="446"/>
                    <a:pt x="357" y="625"/>
                    <a:pt x="275" y="803"/>
                  </a:cubicBezTo>
                  <a:cubicBezTo>
                    <a:pt x="268" y="735"/>
                    <a:pt x="261" y="659"/>
                    <a:pt x="254" y="591"/>
                  </a:cubicBezTo>
                  <a:cubicBezTo>
                    <a:pt x="234" y="673"/>
                    <a:pt x="206" y="762"/>
                    <a:pt x="186" y="845"/>
                  </a:cubicBezTo>
                  <a:cubicBezTo>
                    <a:pt x="179" y="556"/>
                    <a:pt x="227" y="268"/>
                    <a:pt x="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5139024" y="4326261"/>
              <a:ext cx="182445" cy="180740"/>
            </a:xfrm>
            <a:custGeom>
              <a:avLst/>
              <a:gdLst/>
              <a:ahLst/>
              <a:cxnLst/>
              <a:rect l="l" t="t" r="r" b="b"/>
              <a:pathLst>
                <a:path w="1498" h="1484" extrusionOk="0">
                  <a:moveTo>
                    <a:pt x="1072" y="1"/>
                  </a:moveTo>
                  <a:cubicBezTo>
                    <a:pt x="1202" y="351"/>
                    <a:pt x="1264" y="722"/>
                    <a:pt x="1257" y="1099"/>
                  </a:cubicBezTo>
                  <a:lnTo>
                    <a:pt x="1161" y="770"/>
                  </a:lnTo>
                  <a:cubicBezTo>
                    <a:pt x="1154" y="859"/>
                    <a:pt x="1147" y="955"/>
                    <a:pt x="1140" y="1044"/>
                  </a:cubicBezTo>
                  <a:cubicBezTo>
                    <a:pt x="1030" y="818"/>
                    <a:pt x="948" y="577"/>
                    <a:pt x="886" y="337"/>
                  </a:cubicBezTo>
                  <a:lnTo>
                    <a:pt x="886" y="337"/>
                  </a:lnTo>
                  <a:cubicBezTo>
                    <a:pt x="934" y="557"/>
                    <a:pt x="962" y="783"/>
                    <a:pt x="962" y="1010"/>
                  </a:cubicBezTo>
                  <a:cubicBezTo>
                    <a:pt x="907" y="941"/>
                    <a:pt x="852" y="873"/>
                    <a:pt x="804" y="804"/>
                  </a:cubicBezTo>
                  <a:lnTo>
                    <a:pt x="804" y="804"/>
                  </a:lnTo>
                  <a:cubicBezTo>
                    <a:pt x="811" y="941"/>
                    <a:pt x="818" y="1079"/>
                    <a:pt x="824" y="1216"/>
                  </a:cubicBezTo>
                  <a:cubicBezTo>
                    <a:pt x="721" y="1079"/>
                    <a:pt x="646" y="921"/>
                    <a:pt x="625" y="749"/>
                  </a:cubicBezTo>
                  <a:lnTo>
                    <a:pt x="625" y="749"/>
                  </a:lnTo>
                  <a:cubicBezTo>
                    <a:pt x="639" y="907"/>
                    <a:pt x="660" y="1058"/>
                    <a:pt x="680" y="1209"/>
                  </a:cubicBezTo>
                  <a:cubicBezTo>
                    <a:pt x="563" y="838"/>
                    <a:pt x="406" y="481"/>
                    <a:pt x="213" y="138"/>
                  </a:cubicBezTo>
                  <a:lnTo>
                    <a:pt x="213" y="138"/>
                  </a:lnTo>
                  <a:cubicBezTo>
                    <a:pt x="303" y="468"/>
                    <a:pt x="351" y="804"/>
                    <a:pt x="371" y="1140"/>
                  </a:cubicBezTo>
                  <a:cubicBezTo>
                    <a:pt x="316" y="996"/>
                    <a:pt x="255" y="859"/>
                    <a:pt x="200" y="708"/>
                  </a:cubicBezTo>
                  <a:lnTo>
                    <a:pt x="200" y="708"/>
                  </a:lnTo>
                  <a:lnTo>
                    <a:pt x="234" y="1072"/>
                  </a:lnTo>
                  <a:lnTo>
                    <a:pt x="1" y="742"/>
                  </a:lnTo>
                  <a:lnTo>
                    <a:pt x="55" y="1339"/>
                  </a:lnTo>
                  <a:cubicBezTo>
                    <a:pt x="529" y="1429"/>
                    <a:pt x="1017" y="1477"/>
                    <a:pt x="1497" y="1484"/>
                  </a:cubicBezTo>
                  <a:cubicBezTo>
                    <a:pt x="1470" y="962"/>
                    <a:pt x="1319" y="454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5909846" y="4333002"/>
              <a:ext cx="331700" cy="274447"/>
            </a:xfrm>
            <a:custGeom>
              <a:avLst/>
              <a:gdLst/>
              <a:ahLst/>
              <a:cxnLst/>
              <a:rect l="l" t="t" r="r" b="b"/>
              <a:pathLst>
                <a:path w="2184" h="1807" extrusionOk="0">
                  <a:moveTo>
                    <a:pt x="625" y="1326"/>
                  </a:moveTo>
                  <a:lnTo>
                    <a:pt x="683" y="1379"/>
                  </a:lnTo>
                  <a:lnTo>
                    <a:pt x="683" y="1379"/>
                  </a:lnTo>
                  <a:cubicBezTo>
                    <a:pt x="665" y="1361"/>
                    <a:pt x="645" y="1343"/>
                    <a:pt x="625" y="1326"/>
                  </a:cubicBezTo>
                  <a:close/>
                  <a:moveTo>
                    <a:pt x="1181" y="1"/>
                  </a:moveTo>
                  <a:cubicBezTo>
                    <a:pt x="1092" y="440"/>
                    <a:pt x="1065" y="886"/>
                    <a:pt x="1092" y="1332"/>
                  </a:cubicBezTo>
                  <a:lnTo>
                    <a:pt x="859" y="783"/>
                  </a:lnTo>
                  <a:lnTo>
                    <a:pt x="859" y="783"/>
                  </a:lnTo>
                  <a:cubicBezTo>
                    <a:pt x="900" y="969"/>
                    <a:pt x="934" y="1154"/>
                    <a:pt x="969" y="1339"/>
                  </a:cubicBezTo>
                  <a:cubicBezTo>
                    <a:pt x="708" y="975"/>
                    <a:pt x="378" y="660"/>
                    <a:pt x="1" y="419"/>
                  </a:cubicBezTo>
                  <a:lnTo>
                    <a:pt x="1" y="419"/>
                  </a:lnTo>
                  <a:cubicBezTo>
                    <a:pt x="378" y="721"/>
                    <a:pt x="680" y="1120"/>
                    <a:pt x="886" y="1566"/>
                  </a:cubicBezTo>
                  <a:lnTo>
                    <a:pt x="683" y="1379"/>
                  </a:lnTo>
                  <a:lnTo>
                    <a:pt x="683" y="1379"/>
                  </a:lnTo>
                  <a:cubicBezTo>
                    <a:pt x="806" y="1500"/>
                    <a:pt x="903" y="1645"/>
                    <a:pt x="969" y="1806"/>
                  </a:cubicBezTo>
                  <a:cubicBezTo>
                    <a:pt x="1353" y="1744"/>
                    <a:pt x="1669" y="1696"/>
                    <a:pt x="2053" y="1634"/>
                  </a:cubicBezTo>
                  <a:cubicBezTo>
                    <a:pt x="2101" y="1415"/>
                    <a:pt x="2143" y="1195"/>
                    <a:pt x="2184" y="982"/>
                  </a:cubicBezTo>
                  <a:lnTo>
                    <a:pt x="2184" y="982"/>
                  </a:lnTo>
                  <a:cubicBezTo>
                    <a:pt x="2074" y="1133"/>
                    <a:pt x="1985" y="1305"/>
                    <a:pt x="1916" y="1483"/>
                  </a:cubicBezTo>
                  <a:lnTo>
                    <a:pt x="1964" y="893"/>
                  </a:lnTo>
                  <a:lnTo>
                    <a:pt x="1964" y="893"/>
                  </a:lnTo>
                  <a:cubicBezTo>
                    <a:pt x="1909" y="1051"/>
                    <a:pt x="1875" y="1209"/>
                    <a:pt x="1820" y="1374"/>
                  </a:cubicBezTo>
                  <a:cubicBezTo>
                    <a:pt x="1758" y="969"/>
                    <a:pt x="1696" y="570"/>
                    <a:pt x="1635" y="172"/>
                  </a:cubicBezTo>
                  <a:cubicBezTo>
                    <a:pt x="1635" y="557"/>
                    <a:pt x="1607" y="941"/>
                    <a:pt x="1545" y="1319"/>
                  </a:cubicBezTo>
                  <a:cubicBezTo>
                    <a:pt x="1518" y="1223"/>
                    <a:pt x="1490" y="1133"/>
                    <a:pt x="1456" y="1037"/>
                  </a:cubicBezTo>
                  <a:lnTo>
                    <a:pt x="1394" y="1374"/>
                  </a:lnTo>
                  <a:cubicBezTo>
                    <a:pt x="1257" y="927"/>
                    <a:pt x="1188" y="467"/>
                    <a:pt x="1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6101668" y="4318421"/>
              <a:ext cx="299351" cy="333832"/>
            </a:xfrm>
            <a:custGeom>
              <a:avLst/>
              <a:gdLst/>
              <a:ahLst/>
              <a:cxnLst/>
              <a:rect l="l" t="t" r="r" b="b"/>
              <a:pathLst>
                <a:path w="1971" h="2198" extrusionOk="0">
                  <a:moveTo>
                    <a:pt x="721" y="0"/>
                  </a:moveTo>
                  <a:lnTo>
                    <a:pt x="721" y="0"/>
                  </a:lnTo>
                  <a:cubicBezTo>
                    <a:pt x="1284" y="515"/>
                    <a:pt x="1627" y="1229"/>
                    <a:pt x="1682" y="1991"/>
                  </a:cubicBezTo>
                  <a:cubicBezTo>
                    <a:pt x="1456" y="1525"/>
                    <a:pt x="1181" y="1092"/>
                    <a:pt x="851" y="694"/>
                  </a:cubicBezTo>
                  <a:cubicBezTo>
                    <a:pt x="659" y="728"/>
                    <a:pt x="474" y="811"/>
                    <a:pt x="323" y="934"/>
                  </a:cubicBezTo>
                  <a:cubicBezTo>
                    <a:pt x="172" y="1065"/>
                    <a:pt x="62" y="1229"/>
                    <a:pt x="0" y="1415"/>
                  </a:cubicBezTo>
                  <a:cubicBezTo>
                    <a:pt x="124" y="1133"/>
                    <a:pt x="378" y="934"/>
                    <a:pt x="680" y="886"/>
                  </a:cubicBezTo>
                  <a:cubicBezTo>
                    <a:pt x="906" y="1305"/>
                    <a:pt x="1147" y="1710"/>
                    <a:pt x="1373" y="2122"/>
                  </a:cubicBezTo>
                  <a:lnTo>
                    <a:pt x="1359" y="2197"/>
                  </a:lnTo>
                  <a:cubicBezTo>
                    <a:pt x="1476" y="2190"/>
                    <a:pt x="1600" y="2170"/>
                    <a:pt x="1710" y="2129"/>
                  </a:cubicBezTo>
                  <a:cubicBezTo>
                    <a:pt x="1826" y="2094"/>
                    <a:pt x="1916" y="2012"/>
                    <a:pt x="1971" y="1909"/>
                  </a:cubicBezTo>
                  <a:cubicBezTo>
                    <a:pt x="1854" y="1538"/>
                    <a:pt x="1696" y="1181"/>
                    <a:pt x="1504" y="845"/>
                  </a:cubicBezTo>
                  <a:cubicBezTo>
                    <a:pt x="1311" y="502"/>
                    <a:pt x="1044" y="213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5467728" y="4153631"/>
              <a:ext cx="88696" cy="387598"/>
            </a:xfrm>
            <a:custGeom>
              <a:avLst/>
              <a:gdLst/>
              <a:ahLst/>
              <a:cxnLst/>
              <a:rect l="l" t="t" r="r" b="b"/>
              <a:pathLst>
                <a:path w="584" h="2552" extrusionOk="0">
                  <a:moveTo>
                    <a:pt x="584" y="1"/>
                  </a:moveTo>
                  <a:cubicBezTo>
                    <a:pt x="185" y="790"/>
                    <a:pt x="0" y="1669"/>
                    <a:pt x="62" y="2548"/>
                  </a:cubicBezTo>
                  <a:cubicBezTo>
                    <a:pt x="82" y="2551"/>
                    <a:pt x="102" y="2552"/>
                    <a:pt x="123" y="2552"/>
                  </a:cubicBezTo>
                  <a:cubicBezTo>
                    <a:pt x="193" y="2552"/>
                    <a:pt x="269" y="2540"/>
                    <a:pt x="337" y="2540"/>
                  </a:cubicBezTo>
                  <a:cubicBezTo>
                    <a:pt x="349" y="2540"/>
                    <a:pt x="360" y="2540"/>
                    <a:pt x="371" y="2541"/>
                  </a:cubicBezTo>
                  <a:cubicBezTo>
                    <a:pt x="316" y="1690"/>
                    <a:pt x="391" y="831"/>
                    <a:pt x="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5313420" y="4264200"/>
              <a:ext cx="201390" cy="268068"/>
            </a:xfrm>
            <a:custGeom>
              <a:avLst/>
              <a:gdLst/>
              <a:ahLst/>
              <a:cxnLst/>
              <a:rect l="l" t="t" r="r" b="b"/>
              <a:pathLst>
                <a:path w="1326" h="1765" extrusionOk="0">
                  <a:moveTo>
                    <a:pt x="399" y="0"/>
                  </a:moveTo>
                  <a:cubicBezTo>
                    <a:pt x="111" y="543"/>
                    <a:pt x="1" y="1161"/>
                    <a:pt x="90" y="1765"/>
                  </a:cubicBezTo>
                  <a:lnTo>
                    <a:pt x="344" y="1676"/>
                  </a:lnTo>
                  <a:cubicBezTo>
                    <a:pt x="303" y="1188"/>
                    <a:pt x="371" y="701"/>
                    <a:pt x="543" y="248"/>
                  </a:cubicBezTo>
                  <a:cubicBezTo>
                    <a:pt x="818" y="275"/>
                    <a:pt x="1079" y="357"/>
                    <a:pt x="1326" y="481"/>
                  </a:cubicBezTo>
                  <a:cubicBezTo>
                    <a:pt x="1099" y="199"/>
                    <a:pt x="763" y="28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5511469" y="4259036"/>
              <a:ext cx="244219" cy="281586"/>
            </a:xfrm>
            <a:custGeom>
              <a:avLst/>
              <a:gdLst/>
              <a:ahLst/>
              <a:cxnLst/>
              <a:rect l="l" t="t" r="r" b="b"/>
              <a:pathLst>
                <a:path w="1608" h="1854" extrusionOk="0">
                  <a:moveTo>
                    <a:pt x="360" y="0"/>
                  </a:moveTo>
                  <a:cubicBezTo>
                    <a:pt x="238" y="0"/>
                    <a:pt x="116" y="25"/>
                    <a:pt x="1" y="76"/>
                  </a:cubicBezTo>
                  <a:cubicBezTo>
                    <a:pt x="70" y="50"/>
                    <a:pt x="142" y="37"/>
                    <a:pt x="214" y="37"/>
                  </a:cubicBezTo>
                  <a:cubicBezTo>
                    <a:pt x="314" y="37"/>
                    <a:pt x="414" y="62"/>
                    <a:pt x="502" y="110"/>
                  </a:cubicBezTo>
                  <a:cubicBezTo>
                    <a:pt x="653" y="199"/>
                    <a:pt x="777" y="323"/>
                    <a:pt x="866" y="474"/>
                  </a:cubicBezTo>
                  <a:cubicBezTo>
                    <a:pt x="941" y="625"/>
                    <a:pt x="1003" y="790"/>
                    <a:pt x="1044" y="961"/>
                  </a:cubicBezTo>
                  <a:cubicBezTo>
                    <a:pt x="1120" y="1250"/>
                    <a:pt x="1168" y="1552"/>
                    <a:pt x="1182" y="1854"/>
                  </a:cubicBezTo>
                  <a:lnTo>
                    <a:pt x="1607" y="1806"/>
                  </a:lnTo>
                  <a:cubicBezTo>
                    <a:pt x="1552" y="1394"/>
                    <a:pt x="1422" y="996"/>
                    <a:pt x="1230" y="632"/>
                  </a:cubicBezTo>
                  <a:cubicBezTo>
                    <a:pt x="1154" y="460"/>
                    <a:pt x="1037" y="309"/>
                    <a:pt x="900" y="179"/>
                  </a:cubicBezTo>
                  <a:cubicBezTo>
                    <a:pt x="741" y="61"/>
                    <a:pt x="551" y="0"/>
                    <a:pt x="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7281001" y="4318421"/>
              <a:ext cx="94012" cy="513203"/>
            </a:xfrm>
            <a:custGeom>
              <a:avLst/>
              <a:gdLst/>
              <a:ahLst/>
              <a:cxnLst/>
              <a:rect l="l" t="t" r="r" b="b"/>
              <a:pathLst>
                <a:path w="619" h="3379" extrusionOk="0">
                  <a:moveTo>
                    <a:pt x="138" y="0"/>
                  </a:moveTo>
                  <a:cubicBezTo>
                    <a:pt x="255" y="1106"/>
                    <a:pt x="207" y="2225"/>
                    <a:pt x="1" y="3323"/>
                  </a:cubicBezTo>
                  <a:cubicBezTo>
                    <a:pt x="131" y="3323"/>
                    <a:pt x="269" y="3378"/>
                    <a:pt x="406" y="3378"/>
                  </a:cubicBezTo>
                  <a:cubicBezTo>
                    <a:pt x="619" y="2245"/>
                    <a:pt x="530" y="1078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7306973" y="4508120"/>
              <a:ext cx="297376" cy="325479"/>
            </a:xfrm>
            <a:custGeom>
              <a:avLst/>
              <a:gdLst/>
              <a:ahLst/>
              <a:cxnLst/>
              <a:rect l="l" t="t" r="r" b="b"/>
              <a:pathLst>
                <a:path w="1958" h="2143" extrusionOk="0">
                  <a:moveTo>
                    <a:pt x="1030" y="1"/>
                  </a:moveTo>
                  <a:cubicBezTo>
                    <a:pt x="577" y="138"/>
                    <a:pt x="206" y="461"/>
                    <a:pt x="1" y="887"/>
                  </a:cubicBezTo>
                  <a:cubicBezTo>
                    <a:pt x="275" y="653"/>
                    <a:pt x="591" y="475"/>
                    <a:pt x="927" y="351"/>
                  </a:cubicBezTo>
                  <a:cubicBezTo>
                    <a:pt x="1284" y="873"/>
                    <a:pt x="1511" y="1477"/>
                    <a:pt x="1607" y="2102"/>
                  </a:cubicBezTo>
                  <a:lnTo>
                    <a:pt x="1957" y="2143"/>
                  </a:lnTo>
                  <a:cubicBezTo>
                    <a:pt x="1882" y="1346"/>
                    <a:pt x="1552" y="598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7000483" y="4489439"/>
              <a:ext cx="357823" cy="346286"/>
            </a:xfrm>
            <a:custGeom>
              <a:avLst/>
              <a:gdLst/>
              <a:ahLst/>
              <a:cxnLst/>
              <a:rect l="l" t="t" r="r" b="b"/>
              <a:pathLst>
                <a:path w="2356" h="2280" extrusionOk="0">
                  <a:moveTo>
                    <a:pt x="1766" y="0"/>
                  </a:moveTo>
                  <a:cubicBezTo>
                    <a:pt x="1563" y="0"/>
                    <a:pt x="1360" y="55"/>
                    <a:pt x="1182" y="165"/>
                  </a:cubicBezTo>
                  <a:cubicBezTo>
                    <a:pt x="976" y="302"/>
                    <a:pt x="804" y="481"/>
                    <a:pt x="674" y="687"/>
                  </a:cubicBezTo>
                  <a:cubicBezTo>
                    <a:pt x="365" y="1133"/>
                    <a:pt x="138" y="1627"/>
                    <a:pt x="1" y="2149"/>
                  </a:cubicBezTo>
                  <a:lnTo>
                    <a:pt x="543" y="2280"/>
                  </a:lnTo>
                  <a:cubicBezTo>
                    <a:pt x="605" y="1895"/>
                    <a:pt x="715" y="1511"/>
                    <a:pt x="859" y="1147"/>
                  </a:cubicBezTo>
                  <a:cubicBezTo>
                    <a:pt x="941" y="934"/>
                    <a:pt x="1044" y="728"/>
                    <a:pt x="1175" y="543"/>
                  </a:cubicBezTo>
                  <a:cubicBezTo>
                    <a:pt x="1305" y="364"/>
                    <a:pt x="1491" y="220"/>
                    <a:pt x="1703" y="131"/>
                  </a:cubicBezTo>
                  <a:cubicBezTo>
                    <a:pt x="1793" y="95"/>
                    <a:pt x="1889" y="77"/>
                    <a:pt x="1986" y="77"/>
                  </a:cubicBezTo>
                  <a:cubicBezTo>
                    <a:pt x="2112" y="77"/>
                    <a:pt x="2239" y="107"/>
                    <a:pt x="2356" y="165"/>
                  </a:cubicBezTo>
                  <a:cubicBezTo>
                    <a:pt x="2174" y="55"/>
                    <a:pt x="1969" y="0"/>
                    <a:pt x="1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269553" y="4126049"/>
              <a:ext cx="664713" cy="442773"/>
            </a:xfrm>
            <a:custGeom>
              <a:avLst/>
              <a:gdLst/>
              <a:ahLst/>
              <a:cxnLst/>
              <a:rect l="l" t="t" r="r" b="b"/>
              <a:pathLst>
                <a:path w="3351" h="2232" extrusionOk="0">
                  <a:moveTo>
                    <a:pt x="1058" y="0"/>
                  </a:moveTo>
                  <a:cubicBezTo>
                    <a:pt x="810" y="398"/>
                    <a:pt x="666" y="851"/>
                    <a:pt x="625" y="1311"/>
                  </a:cubicBezTo>
                  <a:lnTo>
                    <a:pt x="515" y="1071"/>
                  </a:lnTo>
                  <a:lnTo>
                    <a:pt x="515" y="1071"/>
                  </a:lnTo>
                  <a:cubicBezTo>
                    <a:pt x="529" y="1181"/>
                    <a:pt x="543" y="1291"/>
                    <a:pt x="556" y="1394"/>
                  </a:cubicBezTo>
                  <a:cubicBezTo>
                    <a:pt x="453" y="1126"/>
                    <a:pt x="254" y="906"/>
                    <a:pt x="0" y="776"/>
                  </a:cubicBezTo>
                  <a:lnTo>
                    <a:pt x="0" y="776"/>
                  </a:lnTo>
                  <a:cubicBezTo>
                    <a:pt x="337" y="1057"/>
                    <a:pt x="515" y="1476"/>
                    <a:pt x="495" y="1916"/>
                  </a:cubicBezTo>
                  <a:cubicBezTo>
                    <a:pt x="1209" y="2012"/>
                    <a:pt x="1861" y="2135"/>
                    <a:pt x="2575" y="2231"/>
                  </a:cubicBezTo>
                  <a:cubicBezTo>
                    <a:pt x="2671" y="1854"/>
                    <a:pt x="2685" y="1462"/>
                    <a:pt x="2623" y="1078"/>
                  </a:cubicBezTo>
                  <a:lnTo>
                    <a:pt x="2623" y="1078"/>
                  </a:lnTo>
                  <a:cubicBezTo>
                    <a:pt x="2520" y="1325"/>
                    <a:pt x="2341" y="1524"/>
                    <a:pt x="2115" y="1655"/>
                  </a:cubicBezTo>
                  <a:cubicBezTo>
                    <a:pt x="2142" y="1517"/>
                    <a:pt x="2177" y="1380"/>
                    <a:pt x="2211" y="1236"/>
                  </a:cubicBezTo>
                  <a:lnTo>
                    <a:pt x="2211" y="1236"/>
                  </a:lnTo>
                  <a:lnTo>
                    <a:pt x="1929" y="1531"/>
                  </a:lnTo>
                  <a:cubicBezTo>
                    <a:pt x="2245" y="1009"/>
                    <a:pt x="2760" y="584"/>
                    <a:pt x="3351" y="433"/>
                  </a:cubicBezTo>
                  <a:lnTo>
                    <a:pt x="3351" y="433"/>
                  </a:lnTo>
                  <a:cubicBezTo>
                    <a:pt x="2630" y="543"/>
                    <a:pt x="2012" y="1009"/>
                    <a:pt x="1703" y="1668"/>
                  </a:cubicBezTo>
                  <a:lnTo>
                    <a:pt x="1778" y="1270"/>
                  </a:lnTo>
                  <a:lnTo>
                    <a:pt x="1469" y="1675"/>
                  </a:lnTo>
                  <a:cubicBezTo>
                    <a:pt x="1655" y="1339"/>
                    <a:pt x="1778" y="982"/>
                    <a:pt x="1826" y="604"/>
                  </a:cubicBezTo>
                  <a:lnTo>
                    <a:pt x="1826" y="604"/>
                  </a:lnTo>
                  <a:cubicBezTo>
                    <a:pt x="1717" y="975"/>
                    <a:pt x="1518" y="1318"/>
                    <a:pt x="1257" y="1600"/>
                  </a:cubicBezTo>
                  <a:cubicBezTo>
                    <a:pt x="1421" y="1037"/>
                    <a:pt x="1710" y="522"/>
                    <a:pt x="2101" y="89"/>
                  </a:cubicBezTo>
                  <a:lnTo>
                    <a:pt x="2101" y="89"/>
                  </a:lnTo>
                  <a:cubicBezTo>
                    <a:pt x="1607" y="446"/>
                    <a:pt x="1222" y="927"/>
                    <a:pt x="982" y="1490"/>
                  </a:cubicBezTo>
                  <a:lnTo>
                    <a:pt x="982" y="1188"/>
                  </a:lnTo>
                  <a:cubicBezTo>
                    <a:pt x="941" y="1291"/>
                    <a:pt x="893" y="1373"/>
                    <a:pt x="845" y="1476"/>
                  </a:cubicBezTo>
                  <a:cubicBezTo>
                    <a:pt x="783" y="975"/>
                    <a:pt x="858" y="467"/>
                    <a:pt x="10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5340454" y="4218332"/>
              <a:ext cx="56498" cy="85660"/>
            </a:xfrm>
            <a:custGeom>
              <a:avLst/>
              <a:gdLst/>
              <a:ahLst/>
              <a:cxnLst/>
              <a:rect l="l" t="t" r="r" b="b"/>
              <a:pathLst>
                <a:path w="372" h="564" extrusionOk="0">
                  <a:moveTo>
                    <a:pt x="371" y="0"/>
                  </a:moveTo>
                  <a:lnTo>
                    <a:pt x="371" y="0"/>
                  </a:lnTo>
                  <a:cubicBezTo>
                    <a:pt x="200" y="151"/>
                    <a:pt x="69" y="344"/>
                    <a:pt x="0" y="563"/>
                  </a:cubicBezTo>
                  <a:cubicBezTo>
                    <a:pt x="179" y="419"/>
                    <a:pt x="309" y="227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5226848" y="4118853"/>
              <a:ext cx="32640" cy="30205"/>
            </a:xfrm>
            <a:custGeom>
              <a:avLst/>
              <a:gdLst/>
              <a:ahLst/>
              <a:cxnLst/>
              <a:rect l="l" t="t" r="r" b="b"/>
              <a:pathLst>
                <a:path w="268" h="248" extrusionOk="0">
                  <a:moveTo>
                    <a:pt x="268" y="1"/>
                  </a:moveTo>
                  <a:cubicBezTo>
                    <a:pt x="158" y="63"/>
                    <a:pt x="69" y="145"/>
                    <a:pt x="0" y="248"/>
                  </a:cubicBezTo>
                  <a:cubicBezTo>
                    <a:pt x="117" y="200"/>
                    <a:pt x="213" y="111"/>
                    <a:pt x="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5509342" y="4074350"/>
              <a:ext cx="22174" cy="90976"/>
            </a:xfrm>
            <a:custGeom>
              <a:avLst/>
              <a:gdLst/>
              <a:ahLst/>
              <a:cxnLst/>
              <a:rect l="l" t="t" r="r" b="b"/>
              <a:pathLst>
                <a:path w="146" h="599" extrusionOk="0">
                  <a:moveTo>
                    <a:pt x="111" y="1"/>
                  </a:moveTo>
                  <a:cubicBezTo>
                    <a:pt x="8" y="186"/>
                    <a:pt x="1" y="406"/>
                    <a:pt x="97" y="598"/>
                  </a:cubicBezTo>
                  <a:cubicBezTo>
                    <a:pt x="138" y="399"/>
                    <a:pt x="145" y="200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6229852" y="4071312"/>
              <a:ext cx="56498" cy="83534"/>
            </a:xfrm>
            <a:custGeom>
              <a:avLst/>
              <a:gdLst/>
              <a:ahLst/>
              <a:cxnLst/>
              <a:rect l="l" t="t" r="r" b="b"/>
              <a:pathLst>
                <a:path w="372" h="550" extrusionOk="0">
                  <a:moveTo>
                    <a:pt x="7" y="0"/>
                  </a:moveTo>
                  <a:lnTo>
                    <a:pt x="7" y="0"/>
                  </a:lnTo>
                  <a:cubicBezTo>
                    <a:pt x="0" y="110"/>
                    <a:pt x="28" y="227"/>
                    <a:pt x="83" y="323"/>
                  </a:cubicBezTo>
                  <a:cubicBezTo>
                    <a:pt x="158" y="419"/>
                    <a:pt x="254" y="501"/>
                    <a:pt x="371" y="550"/>
                  </a:cubicBezTo>
                  <a:cubicBezTo>
                    <a:pt x="316" y="330"/>
                    <a:pt x="186" y="138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5466779" y="4234312"/>
              <a:ext cx="14372" cy="46038"/>
            </a:xfrm>
            <a:custGeom>
              <a:avLst/>
              <a:gdLst/>
              <a:ahLst/>
              <a:cxnLst/>
              <a:rect l="l" t="t" r="r" b="b"/>
              <a:pathLst>
                <a:path w="118" h="378" extrusionOk="0">
                  <a:moveTo>
                    <a:pt x="28" y="0"/>
                  </a:moveTo>
                  <a:cubicBezTo>
                    <a:pt x="1" y="131"/>
                    <a:pt x="14" y="261"/>
                    <a:pt x="76" y="378"/>
                  </a:cubicBezTo>
                  <a:cubicBezTo>
                    <a:pt x="117" y="247"/>
                    <a:pt x="97" y="110"/>
                    <a:pt x="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7174534" y="4336191"/>
              <a:ext cx="31439" cy="39641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99" y="0"/>
                  </a:moveTo>
                  <a:lnTo>
                    <a:pt x="199" y="0"/>
                  </a:lnTo>
                  <a:cubicBezTo>
                    <a:pt x="96" y="48"/>
                    <a:pt x="21" y="151"/>
                    <a:pt x="0" y="261"/>
                  </a:cubicBezTo>
                  <a:cubicBezTo>
                    <a:pt x="96" y="220"/>
                    <a:pt x="206" y="110"/>
                    <a:pt x="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7001545" y="4437040"/>
              <a:ext cx="64700" cy="9568"/>
            </a:xfrm>
            <a:custGeom>
              <a:avLst/>
              <a:gdLst/>
              <a:ahLst/>
              <a:cxnLst/>
              <a:rect l="l" t="t" r="r" b="b"/>
              <a:pathLst>
                <a:path w="426" h="63" extrusionOk="0">
                  <a:moveTo>
                    <a:pt x="213" y="0"/>
                  </a:moveTo>
                  <a:cubicBezTo>
                    <a:pt x="141" y="0"/>
                    <a:pt x="69" y="12"/>
                    <a:pt x="0" y="36"/>
                  </a:cubicBezTo>
                  <a:cubicBezTo>
                    <a:pt x="69" y="54"/>
                    <a:pt x="141" y="62"/>
                    <a:pt x="213" y="62"/>
                  </a:cubicBezTo>
                  <a:cubicBezTo>
                    <a:pt x="285" y="62"/>
                    <a:pt x="357" y="54"/>
                    <a:pt x="426" y="36"/>
                  </a:cubicBezTo>
                  <a:cubicBezTo>
                    <a:pt x="357" y="12"/>
                    <a:pt x="285" y="0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6835694" y="4221370"/>
              <a:ext cx="18985" cy="79433"/>
            </a:xfrm>
            <a:custGeom>
              <a:avLst/>
              <a:gdLst/>
              <a:ahLst/>
              <a:cxnLst/>
              <a:rect l="l" t="t" r="r" b="b"/>
              <a:pathLst>
                <a:path w="125" h="523" extrusionOk="0">
                  <a:moveTo>
                    <a:pt x="111" y="1"/>
                  </a:moveTo>
                  <a:cubicBezTo>
                    <a:pt x="28" y="159"/>
                    <a:pt x="1" y="344"/>
                    <a:pt x="21" y="523"/>
                  </a:cubicBezTo>
                  <a:cubicBezTo>
                    <a:pt x="90" y="358"/>
                    <a:pt x="124" y="179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6733480" y="4506146"/>
              <a:ext cx="73205" cy="33414"/>
            </a:xfrm>
            <a:custGeom>
              <a:avLst/>
              <a:gdLst/>
              <a:ahLst/>
              <a:cxnLst/>
              <a:rect l="l" t="t" r="r" b="b"/>
              <a:pathLst>
                <a:path w="482" h="220" extrusionOk="0">
                  <a:moveTo>
                    <a:pt x="481" y="0"/>
                  </a:moveTo>
                  <a:cubicBezTo>
                    <a:pt x="303" y="21"/>
                    <a:pt x="131" y="96"/>
                    <a:pt x="1" y="220"/>
                  </a:cubicBezTo>
                  <a:cubicBezTo>
                    <a:pt x="172" y="186"/>
                    <a:pt x="337" y="110"/>
                    <a:pt x="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6844047" y="3867944"/>
              <a:ext cx="71079" cy="38729"/>
            </a:xfrm>
            <a:custGeom>
              <a:avLst/>
              <a:gdLst/>
              <a:ahLst/>
              <a:cxnLst/>
              <a:rect l="l" t="t" r="r" b="b"/>
              <a:pathLst>
                <a:path w="468" h="255" extrusionOk="0">
                  <a:moveTo>
                    <a:pt x="1" y="1"/>
                  </a:moveTo>
                  <a:lnTo>
                    <a:pt x="1" y="1"/>
                  </a:lnTo>
                  <a:cubicBezTo>
                    <a:pt x="124" y="131"/>
                    <a:pt x="289" y="220"/>
                    <a:pt x="467" y="255"/>
                  </a:cubicBezTo>
                  <a:cubicBezTo>
                    <a:pt x="330" y="131"/>
                    <a:pt x="172" y="4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900023">
              <a:off x="5102526" y="2823472"/>
              <a:ext cx="57825" cy="56475"/>
            </a:xfrm>
            <a:custGeom>
              <a:avLst/>
              <a:gdLst/>
              <a:ahLst/>
              <a:cxnLst/>
              <a:rect l="l" t="t" r="r" b="b"/>
              <a:pathLst>
                <a:path w="557" h="544" extrusionOk="0">
                  <a:moveTo>
                    <a:pt x="303" y="1"/>
                  </a:moveTo>
                  <a:lnTo>
                    <a:pt x="1" y="337"/>
                  </a:lnTo>
                  <a:lnTo>
                    <a:pt x="159" y="543"/>
                  </a:lnTo>
                  <a:cubicBezTo>
                    <a:pt x="282" y="454"/>
                    <a:pt x="420" y="372"/>
                    <a:pt x="557" y="303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4569258" y="4109394"/>
              <a:ext cx="196837" cy="237431"/>
            </a:xfrm>
            <a:custGeom>
              <a:avLst/>
              <a:gdLst/>
              <a:ahLst/>
              <a:cxnLst/>
              <a:rect l="l" t="t" r="r" b="b"/>
              <a:pathLst>
                <a:path w="1498" h="1491" extrusionOk="0">
                  <a:moveTo>
                    <a:pt x="433" y="1"/>
                  </a:moveTo>
                  <a:cubicBezTo>
                    <a:pt x="179" y="461"/>
                    <a:pt x="35" y="969"/>
                    <a:pt x="1" y="1490"/>
                  </a:cubicBezTo>
                  <a:cubicBezTo>
                    <a:pt x="488" y="1477"/>
                    <a:pt x="969" y="1429"/>
                    <a:pt x="1443" y="1353"/>
                  </a:cubicBezTo>
                  <a:lnTo>
                    <a:pt x="1498" y="749"/>
                  </a:lnTo>
                  <a:lnTo>
                    <a:pt x="1264" y="1078"/>
                  </a:lnTo>
                  <a:lnTo>
                    <a:pt x="1298" y="721"/>
                  </a:lnTo>
                  <a:lnTo>
                    <a:pt x="1298" y="721"/>
                  </a:lnTo>
                  <a:cubicBezTo>
                    <a:pt x="1243" y="866"/>
                    <a:pt x="1182" y="1003"/>
                    <a:pt x="1127" y="1147"/>
                  </a:cubicBezTo>
                  <a:cubicBezTo>
                    <a:pt x="1147" y="811"/>
                    <a:pt x="1195" y="474"/>
                    <a:pt x="1285" y="145"/>
                  </a:cubicBezTo>
                  <a:lnTo>
                    <a:pt x="1285" y="145"/>
                  </a:lnTo>
                  <a:cubicBezTo>
                    <a:pt x="1092" y="488"/>
                    <a:pt x="935" y="845"/>
                    <a:pt x="818" y="1216"/>
                  </a:cubicBezTo>
                  <a:cubicBezTo>
                    <a:pt x="838" y="1065"/>
                    <a:pt x="859" y="914"/>
                    <a:pt x="873" y="756"/>
                  </a:cubicBezTo>
                  <a:lnTo>
                    <a:pt x="873" y="756"/>
                  </a:lnTo>
                  <a:cubicBezTo>
                    <a:pt x="852" y="927"/>
                    <a:pt x="777" y="1092"/>
                    <a:pt x="674" y="1223"/>
                  </a:cubicBezTo>
                  <a:lnTo>
                    <a:pt x="694" y="811"/>
                  </a:lnTo>
                  <a:lnTo>
                    <a:pt x="536" y="1017"/>
                  </a:lnTo>
                  <a:cubicBezTo>
                    <a:pt x="536" y="790"/>
                    <a:pt x="564" y="564"/>
                    <a:pt x="612" y="344"/>
                  </a:cubicBezTo>
                  <a:lnTo>
                    <a:pt x="612" y="344"/>
                  </a:lnTo>
                  <a:cubicBezTo>
                    <a:pt x="550" y="584"/>
                    <a:pt x="468" y="824"/>
                    <a:pt x="358" y="1051"/>
                  </a:cubicBezTo>
                  <a:cubicBezTo>
                    <a:pt x="351" y="962"/>
                    <a:pt x="344" y="866"/>
                    <a:pt x="337" y="776"/>
                  </a:cubicBezTo>
                  <a:cubicBezTo>
                    <a:pt x="303" y="886"/>
                    <a:pt x="275" y="996"/>
                    <a:pt x="248" y="1106"/>
                  </a:cubicBezTo>
                  <a:cubicBezTo>
                    <a:pt x="234" y="728"/>
                    <a:pt x="296" y="358"/>
                    <a:pt x="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2"/>
          <p:cNvSpPr/>
          <p:nvPr/>
        </p:nvSpPr>
        <p:spPr>
          <a:xfrm flipH="1">
            <a:off x="7820183" y="1838725"/>
            <a:ext cx="1345492" cy="3502686"/>
          </a:xfrm>
          <a:custGeom>
            <a:avLst/>
            <a:gdLst/>
            <a:ahLst/>
            <a:cxnLst/>
            <a:rect l="l" t="t" r="r" b="b"/>
            <a:pathLst>
              <a:path w="15311" h="39861" extrusionOk="0">
                <a:moveTo>
                  <a:pt x="7655" y="0"/>
                </a:moveTo>
                <a:cubicBezTo>
                  <a:pt x="7223" y="0"/>
                  <a:pt x="7182" y="632"/>
                  <a:pt x="7614" y="680"/>
                </a:cubicBezTo>
                <a:lnTo>
                  <a:pt x="7614" y="2685"/>
                </a:lnTo>
                <a:cubicBezTo>
                  <a:pt x="7442" y="2698"/>
                  <a:pt x="7305" y="2794"/>
                  <a:pt x="7305" y="2911"/>
                </a:cubicBezTo>
                <a:cubicBezTo>
                  <a:pt x="7305" y="2966"/>
                  <a:pt x="7333" y="3021"/>
                  <a:pt x="7381" y="3055"/>
                </a:cubicBezTo>
                <a:cubicBezTo>
                  <a:pt x="7278" y="3124"/>
                  <a:pt x="7278" y="3282"/>
                  <a:pt x="7381" y="3344"/>
                </a:cubicBezTo>
                <a:cubicBezTo>
                  <a:pt x="7436" y="3495"/>
                  <a:pt x="7401" y="3660"/>
                  <a:pt x="7305" y="3783"/>
                </a:cubicBezTo>
                <a:cubicBezTo>
                  <a:pt x="7305" y="3838"/>
                  <a:pt x="7333" y="3893"/>
                  <a:pt x="7381" y="3927"/>
                </a:cubicBezTo>
                <a:cubicBezTo>
                  <a:pt x="7436" y="4078"/>
                  <a:pt x="7401" y="4243"/>
                  <a:pt x="7305" y="4360"/>
                </a:cubicBezTo>
                <a:cubicBezTo>
                  <a:pt x="7305" y="4422"/>
                  <a:pt x="7333" y="4476"/>
                  <a:pt x="7381" y="4504"/>
                </a:cubicBezTo>
                <a:cubicBezTo>
                  <a:pt x="7333" y="4538"/>
                  <a:pt x="7305" y="4593"/>
                  <a:pt x="7305" y="4655"/>
                </a:cubicBezTo>
                <a:cubicBezTo>
                  <a:pt x="7312" y="4751"/>
                  <a:pt x="7381" y="4827"/>
                  <a:pt x="7477" y="4847"/>
                </a:cubicBezTo>
                <a:lnTo>
                  <a:pt x="4092" y="8575"/>
                </a:lnTo>
                <a:lnTo>
                  <a:pt x="3234" y="8575"/>
                </a:lnTo>
                <a:cubicBezTo>
                  <a:pt x="3062" y="8575"/>
                  <a:pt x="2925" y="8712"/>
                  <a:pt x="2925" y="8877"/>
                </a:cubicBezTo>
                <a:lnTo>
                  <a:pt x="2925" y="9083"/>
                </a:lnTo>
                <a:cubicBezTo>
                  <a:pt x="2925" y="9214"/>
                  <a:pt x="3014" y="9330"/>
                  <a:pt x="3138" y="9365"/>
                </a:cubicBezTo>
                <a:lnTo>
                  <a:pt x="1703" y="10683"/>
                </a:lnTo>
                <a:lnTo>
                  <a:pt x="0" y="10346"/>
                </a:lnTo>
                <a:lnTo>
                  <a:pt x="1840" y="12083"/>
                </a:lnTo>
                <a:lnTo>
                  <a:pt x="3282" y="12083"/>
                </a:lnTo>
                <a:lnTo>
                  <a:pt x="3282" y="12681"/>
                </a:lnTo>
                <a:lnTo>
                  <a:pt x="3824" y="12681"/>
                </a:lnTo>
                <a:lnTo>
                  <a:pt x="3824" y="13662"/>
                </a:lnTo>
                <a:lnTo>
                  <a:pt x="3282" y="13662"/>
                </a:lnTo>
                <a:lnTo>
                  <a:pt x="3282" y="13827"/>
                </a:lnTo>
                <a:lnTo>
                  <a:pt x="3824" y="13827"/>
                </a:lnTo>
                <a:lnTo>
                  <a:pt x="3824" y="14994"/>
                </a:lnTo>
                <a:lnTo>
                  <a:pt x="3426" y="14994"/>
                </a:lnTo>
                <a:lnTo>
                  <a:pt x="3426" y="16175"/>
                </a:lnTo>
                <a:lnTo>
                  <a:pt x="1703" y="17761"/>
                </a:lnTo>
                <a:lnTo>
                  <a:pt x="0" y="17431"/>
                </a:lnTo>
                <a:lnTo>
                  <a:pt x="1840" y="19168"/>
                </a:lnTo>
                <a:lnTo>
                  <a:pt x="3282" y="19168"/>
                </a:lnTo>
                <a:lnTo>
                  <a:pt x="3282" y="19766"/>
                </a:lnTo>
                <a:lnTo>
                  <a:pt x="3824" y="19766"/>
                </a:lnTo>
                <a:lnTo>
                  <a:pt x="3824" y="20747"/>
                </a:lnTo>
                <a:lnTo>
                  <a:pt x="3282" y="20747"/>
                </a:lnTo>
                <a:lnTo>
                  <a:pt x="3282" y="20912"/>
                </a:lnTo>
                <a:lnTo>
                  <a:pt x="3824" y="20912"/>
                </a:lnTo>
                <a:lnTo>
                  <a:pt x="3824" y="22409"/>
                </a:lnTo>
                <a:lnTo>
                  <a:pt x="3426" y="22409"/>
                </a:lnTo>
                <a:lnTo>
                  <a:pt x="3426" y="23590"/>
                </a:lnTo>
                <a:lnTo>
                  <a:pt x="1703" y="25182"/>
                </a:lnTo>
                <a:lnTo>
                  <a:pt x="0" y="24853"/>
                </a:lnTo>
                <a:lnTo>
                  <a:pt x="0" y="24853"/>
                </a:lnTo>
                <a:lnTo>
                  <a:pt x="1840" y="26583"/>
                </a:lnTo>
                <a:lnTo>
                  <a:pt x="3282" y="26583"/>
                </a:lnTo>
                <a:lnTo>
                  <a:pt x="3282" y="27187"/>
                </a:lnTo>
                <a:lnTo>
                  <a:pt x="3824" y="27187"/>
                </a:lnTo>
                <a:lnTo>
                  <a:pt x="3824" y="28169"/>
                </a:lnTo>
                <a:lnTo>
                  <a:pt x="3282" y="28169"/>
                </a:lnTo>
                <a:lnTo>
                  <a:pt x="3282" y="28327"/>
                </a:lnTo>
                <a:lnTo>
                  <a:pt x="3824" y="28327"/>
                </a:lnTo>
                <a:lnTo>
                  <a:pt x="3824" y="29823"/>
                </a:lnTo>
                <a:lnTo>
                  <a:pt x="3426" y="29823"/>
                </a:lnTo>
                <a:lnTo>
                  <a:pt x="3426" y="31004"/>
                </a:lnTo>
                <a:lnTo>
                  <a:pt x="1703" y="32597"/>
                </a:lnTo>
                <a:lnTo>
                  <a:pt x="0" y="32260"/>
                </a:lnTo>
                <a:lnTo>
                  <a:pt x="1840" y="33997"/>
                </a:lnTo>
                <a:lnTo>
                  <a:pt x="3282" y="33997"/>
                </a:lnTo>
                <a:lnTo>
                  <a:pt x="3282" y="34595"/>
                </a:lnTo>
                <a:lnTo>
                  <a:pt x="3824" y="34595"/>
                </a:lnTo>
                <a:lnTo>
                  <a:pt x="3824" y="35576"/>
                </a:lnTo>
                <a:lnTo>
                  <a:pt x="3282" y="35576"/>
                </a:lnTo>
                <a:lnTo>
                  <a:pt x="3282" y="35741"/>
                </a:lnTo>
                <a:lnTo>
                  <a:pt x="3824" y="35741"/>
                </a:lnTo>
                <a:lnTo>
                  <a:pt x="3824" y="36771"/>
                </a:lnTo>
                <a:lnTo>
                  <a:pt x="3090" y="36771"/>
                </a:lnTo>
                <a:lnTo>
                  <a:pt x="3090" y="37746"/>
                </a:lnTo>
                <a:lnTo>
                  <a:pt x="2280" y="37746"/>
                </a:lnTo>
                <a:lnTo>
                  <a:pt x="2280" y="39860"/>
                </a:lnTo>
                <a:lnTo>
                  <a:pt x="13024" y="39860"/>
                </a:lnTo>
                <a:lnTo>
                  <a:pt x="13024" y="37746"/>
                </a:lnTo>
                <a:lnTo>
                  <a:pt x="12214" y="37746"/>
                </a:lnTo>
                <a:lnTo>
                  <a:pt x="12214" y="36771"/>
                </a:lnTo>
                <a:lnTo>
                  <a:pt x="11479" y="36771"/>
                </a:lnTo>
                <a:lnTo>
                  <a:pt x="11479" y="35741"/>
                </a:lnTo>
                <a:lnTo>
                  <a:pt x="12015" y="35741"/>
                </a:lnTo>
                <a:lnTo>
                  <a:pt x="12015" y="35576"/>
                </a:lnTo>
                <a:lnTo>
                  <a:pt x="11479" y="35576"/>
                </a:lnTo>
                <a:lnTo>
                  <a:pt x="11479" y="34595"/>
                </a:lnTo>
                <a:lnTo>
                  <a:pt x="12015" y="34595"/>
                </a:lnTo>
                <a:lnTo>
                  <a:pt x="12015" y="33991"/>
                </a:lnTo>
                <a:lnTo>
                  <a:pt x="13457" y="33991"/>
                </a:lnTo>
                <a:lnTo>
                  <a:pt x="15303" y="32260"/>
                </a:lnTo>
                <a:lnTo>
                  <a:pt x="13601" y="32590"/>
                </a:lnTo>
                <a:lnTo>
                  <a:pt x="11878" y="31004"/>
                </a:lnTo>
                <a:lnTo>
                  <a:pt x="11878" y="29823"/>
                </a:lnTo>
                <a:lnTo>
                  <a:pt x="11479" y="29823"/>
                </a:lnTo>
                <a:lnTo>
                  <a:pt x="11479" y="28327"/>
                </a:lnTo>
                <a:lnTo>
                  <a:pt x="12022" y="28327"/>
                </a:lnTo>
                <a:lnTo>
                  <a:pt x="12022" y="28162"/>
                </a:lnTo>
                <a:lnTo>
                  <a:pt x="11479" y="28162"/>
                </a:lnTo>
                <a:lnTo>
                  <a:pt x="11479" y="27180"/>
                </a:lnTo>
                <a:lnTo>
                  <a:pt x="12022" y="27180"/>
                </a:lnTo>
                <a:lnTo>
                  <a:pt x="12022" y="26583"/>
                </a:lnTo>
                <a:lnTo>
                  <a:pt x="13463" y="26583"/>
                </a:lnTo>
                <a:lnTo>
                  <a:pt x="15310" y="24846"/>
                </a:lnTo>
                <a:lnTo>
                  <a:pt x="13601" y="25182"/>
                </a:lnTo>
                <a:lnTo>
                  <a:pt x="11878" y="23590"/>
                </a:lnTo>
                <a:lnTo>
                  <a:pt x="11878" y="22409"/>
                </a:lnTo>
                <a:lnTo>
                  <a:pt x="11479" y="22409"/>
                </a:lnTo>
                <a:lnTo>
                  <a:pt x="11479" y="20912"/>
                </a:lnTo>
                <a:lnTo>
                  <a:pt x="12022" y="20912"/>
                </a:lnTo>
                <a:lnTo>
                  <a:pt x="12022" y="20754"/>
                </a:lnTo>
                <a:lnTo>
                  <a:pt x="11479" y="20754"/>
                </a:lnTo>
                <a:lnTo>
                  <a:pt x="11479" y="19779"/>
                </a:lnTo>
                <a:lnTo>
                  <a:pt x="12022" y="19779"/>
                </a:lnTo>
                <a:lnTo>
                  <a:pt x="12022" y="19175"/>
                </a:lnTo>
                <a:lnTo>
                  <a:pt x="13463" y="19175"/>
                </a:lnTo>
                <a:lnTo>
                  <a:pt x="15303" y="17445"/>
                </a:lnTo>
                <a:lnTo>
                  <a:pt x="13601" y="17775"/>
                </a:lnTo>
                <a:lnTo>
                  <a:pt x="11878" y="16182"/>
                </a:lnTo>
                <a:lnTo>
                  <a:pt x="11878" y="15001"/>
                </a:lnTo>
                <a:lnTo>
                  <a:pt x="11479" y="15001"/>
                </a:lnTo>
                <a:lnTo>
                  <a:pt x="11479" y="13827"/>
                </a:lnTo>
                <a:lnTo>
                  <a:pt x="12022" y="13827"/>
                </a:lnTo>
                <a:lnTo>
                  <a:pt x="12022" y="13669"/>
                </a:lnTo>
                <a:lnTo>
                  <a:pt x="11479" y="13669"/>
                </a:lnTo>
                <a:lnTo>
                  <a:pt x="11479" y="12687"/>
                </a:lnTo>
                <a:lnTo>
                  <a:pt x="12022" y="12687"/>
                </a:lnTo>
                <a:lnTo>
                  <a:pt x="12022" y="12083"/>
                </a:lnTo>
                <a:lnTo>
                  <a:pt x="13463" y="12083"/>
                </a:lnTo>
                <a:lnTo>
                  <a:pt x="15310" y="10353"/>
                </a:lnTo>
                <a:lnTo>
                  <a:pt x="13601" y="10683"/>
                </a:lnTo>
                <a:lnTo>
                  <a:pt x="12173" y="9365"/>
                </a:lnTo>
                <a:cubicBezTo>
                  <a:pt x="12296" y="9323"/>
                  <a:pt x="12379" y="9207"/>
                  <a:pt x="12379" y="9083"/>
                </a:cubicBezTo>
                <a:lnTo>
                  <a:pt x="12379" y="8877"/>
                </a:lnTo>
                <a:cubicBezTo>
                  <a:pt x="12379" y="8712"/>
                  <a:pt x="12241" y="8575"/>
                  <a:pt x="12077" y="8575"/>
                </a:cubicBezTo>
                <a:lnTo>
                  <a:pt x="11218" y="8575"/>
                </a:lnTo>
                <a:lnTo>
                  <a:pt x="7834" y="4847"/>
                </a:lnTo>
                <a:cubicBezTo>
                  <a:pt x="7923" y="4827"/>
                  <a:pt x="7992" y="4751"/>
                  <a:pt x="8005" y="4655"/>
                </a:cubicBezTo>
                <a:cubicBezTo>
                  <a:pt x="7999" y="4593"/>
                  <a:pt x="7971" y="4538"/>
                  <a:pt x="7923" y="4511"/>
                </a:cubicBezTo>
                <a:cubicBezTo>
                  <a:pt x="7875" y="4360"/>
                  <a:pt x="7902" y="4195"/>
                  <a:pt x="8005" y="4071"/>
                </a:cubicBezTo>
                <a:cubicBezTo>
                  <a:pt x="7999" y="4017"/>
                  <a:pt x="7971" y="3962"/>
                  <a:pt x="7923" y="3927"/>
                </a:cubicBezTo>
                <a:cubicBezTo>
                  <a:pt x="7875" y="3776"/>
                  <a:pt x="7902" y="3611"/>
                  <a:pt x="8005" y="3495"/>
                </a:cubicBezTo>
                <a:cubicBezTo>
                  <a:pt x="7999" y="3433"/>
                  <a:pt x="7971" y="3378"/>
                  <a:pt x="7923" y="3344"/>
                </a:cubicBezTo>
                <a:cubicBezTo>
                  <a:pt x="8033" y="3282"/>
                  <a:pt x="8033" y="3124"/>
                  <a:pt x="7923" y="3055"/>
                </a:cubicBezTo>
                <a:cubicBezTo>
                  <a:pt x="7971" y="3021"/>
                  <a:pt x="7999" y="2966"/>
                  <a:pt x="8005" y="2911"/>
                </a:cubicBezTo>
                <a:cubicBezTo>
                  <a:pt x="8005" y="2794"/>
                  <a:pt x="7868" y="2698"/>
                  <a:pt x="7690" y="2685"/>
                </a:cubicBezTo>
                <a:lnTo>
                  <a:pt x="7690" y="680"/>
                </a:lnTo>
                <a:cubicBezTo>
                  <a:pt x="8122" y="632"/>
                  <a:pt x="8081" y="0"/>
                  <a:pt x="76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flipH="1">
            <a:off x="5352261" y="3306805"/>
            <a:ext cx="2285977" cy="1446586"/>
          </a:xfrm>
          <a:custGeom>
            <a:avLst/>
            <a:gdLst/>
            <a:ahLst/>
            <a:cxnLst/>
            <a:rect l="l" t="t" r="r" b="b"/>
            <a:pathLst>
              <a:path w="31376" h="19855" extrusionOk="0">
                <a:moveTo>
                  <a:pt x="8692" y="5829"/>
                </a:moveTo>
                <a:lnTo>
                  <a:pt x="8692" y="6529"/>
                </a:lnTo>
                <a:lnTo>
                  <a:pt x="7573" y="6529"/>
                </a:lnTo>
                <a:lnTo>
                  <a:pt x="7573" y="6454"/>
                </a:lnTo>
                <a:lnTo>
                  <a:pt x="8692" y="5829"/>
                </a:lnTo>
                <a:close/>
                <a:moveTo>
                  <a:pt x="10106" y="5829"/>
                </a:moveTo>
                <a:lnTo>
                  <a:pt x="11218" y="6454"/>
                </a:lnTo>
                <a:lnTo>
                  <a:pt x="11218" y="6529"/>
                </a:lnTo>
                <a:lnTo>
                  <a:pt x="10106" y="6529"/>
                </a:lnTo>
                <a:lnTo>
                  <a:pt x="10106" y="5829"/>
                </a:lnTo>
                <a:close/>
                <a:moveTo>
                  <a:pt x="21276" y="5829"/>
                </a:moveTo>
                <a:lnTo>
                  <a:pt x="21276" y="6529"/>
                </a:lnTo>
                <a:lnTo>
                  <a:pt x="20157" y="6529"/>
                </a:lnTo>
                <a:lnTo>
                  <a:pt x="20157" y="6454"/>
                </a:lnTo>
                <a:lnTo>
                  <a:pt x="21276" y="5829"/>
                </a:lnTo>
                <a:close/>
                <a:moveTo>
                  <a:pt x="22690" y="5829"/>
                </a:moveTo>
                <a:lnTo>
                  <a:pt x="23803" y="6454"/>
                </a:lnTo>
                <a:lnTo>
                  <a:pt x="23803" y="6529"/>
                </a:lnTo>
                <a:lnTo>
                  <a:pt x="22690" y="6529"/>
                </a:lnTo>
                <a:lnTo>
                  <a:pt x="22690" y="5829"/>
                </a:lnTo>
                <a:close/>
                <a:moveTo>
                  <a:pt x="14754" y="4593"/>
                </a:moveTo>
                <a:lnTo>
                  <a:pt x="14754" y="5699"/>
                </a:lnTo>
                <a:lnTo>
                  <a:pt x="14164" y="5699"/>
                </a:lnTo>
                <a:lnTo>
                  <a:pt x="14164" y="6625"/>
                </a:lnTo>
                <a:lnTo>
                  <a:pt x="11418" y="6625"/>
                </a:lnTo>
                <a:lnTo>
                  <a:pt x="11418" y="6344"/>
                </a:lnTo>
                <a:lnTo>
                  <a:pt x="10106" y="5609"/>
                </a:lnTo>
                <a:lnTo>
                  <a:pt x="10106" y="5493"/>
                </a:lnTo>
                <a:lnTo>
                  <a:pt x="10415" y="5493"/>
                </a:lnTo>
                <a:lnTo>
                  <a:pt x="10415" y="4593"/>
                </a:lnTo>
                <a:close/>
                <a:moveTo>
                  <a:pt x="20960" y="4593"/>
                </a:moveTo>
                <a:lnTo>
                  <a:pt x="20960" y="5493"/>
                </a:lnTo>
                <a:lnTo>
                  <a:pt x="21276" y="5493"/>
                </a:lnTo>
                <a:lnTo>
                  <a:pt x="21276" y="5616"/>
                </a:lnTo>
                <a:lnTo>
                  <a:pt x="19965" y="6344"/>
                </a:lnTo>
                <a:lnTo>
                  <a:pt x="19965" y="6625"/>
                </a:lnTo>
                <a:lnTo>
                  <a:pt x="17219" y="6625"/>
                </a:lnTo>
                <a:lnTo>
                  <a:pt x="17219" y="5699"/>
                </a:lnTo>
                <a:lnTo>
                  <a:pt x="16628" y="5699"/>
                </a:lnTo>
                <a:lnTo>
                  <a:pt x="16628" y="4593"/>
                </a:lnTo>
                <a:close/>
                <a:moveTo>
                  <a:pt x="0" y="0"/>
                </a:moveTo>
                <a:lnTo>
                  <a:pt x="193" y="811"/>
                </a:lnTo>
                <a:lnTo>
                  <a:pt x="749" y="948"/>
                </a:lnTo>
                <a:lnTo>
                  <a:pt x="1538" y="2815"/>
                </a:lnTo>
                <a:lnTo>
                  <a:pt x="1991" y="2815"/>
                </a:lnTo>
                <a:lnTo>
                  <a:pt x="1991" y="3152"/>
                </a:lnTo>
                <a:lnTo>
                  <a:pt x="2225" y="3152"/>
                </a:lnTo>
                <a:lnTo>
                  <a:pt x="2225" y="2829"/>
                </a:lnTo>
                <a:lnTo>
                  <a:pt x="2383" y="2829"/>
                </a:lnTo>
                <a:lnTo>
                  <a:pt x="2506" y="2513"/>
                </a:lnTo>
                <a:lnTo>
                  <a:pt x="2506" y="3282"/>
                </a:lnTo>
                <a:lnTo>
                  <a:pt x="3591" y="3282"/>
                </a:lnTo>
                <a:lnTo>
                  <a:pt x="4003" y="4600"/>
                </a:lnTo>
                <a:lnTo>
                  <a:pt x="8383" y="4600"/>
                </a:lnTo>
                <a:lnTo>
                  <a:pt x="8383" y="5493"/>
                </a:lnTo>
                <a:lnTo>
                  <a:pt x="8699" y="5493"/>
                </a:lnTo>
                <a:lnTo>
                  <a:pt x="8699" y="5616"/>
                </a:lnTo>
                <a:lnTo>
                  <a:pt x="7388" y="6344"/>
                </a:lnTo>
                <a:lnTo>
                  <a:pt x="7388" y="6625"/>
                </a:lnTo>
                <a:lnTo>
                  <a:pt x="3557" y="6625"/>
                </a:lnTo>
                <a:lnTo>
                  <a:pt x="3557" y="6934"/>
                </a:lnTo>
                <a:lnTo>
                  <a:pt x="3866" y="6934"/>
                </a:lnTo>
                <a:lnTo>
                  <a:pt x="3866" y="8115"/>
                </a:lnTo>
                <a:lnTo>
                  <a:pt x="8692" y="8115"/>
                </a:lnTo>
                <a:lnTo>
                  <a:pt x="8692" y="19855"/>
                </a:lnTo>
                <a:lnTo>
                  <a:pt x="10662" y="19855"/>
                </a:lnTo>
                <a:lnTo>
                  <a:pt x="10662" y="13244"/>
                </a:lnTo>
                <a:lnTo>
                  <a:pt x="10106" y="12763"/>
                </a:lnTo>
                <a:lnTo>
                  <a:pt x="10106" y="8122"/>
                </a:lnTo>
                <a:lnTo>
                  <a:pt x="21276" y="8122"/>
                </a:lnTo>
                <a:lnTo>
                  <a:pt x="21276" y="12763"/>
                </a:lnTo>
                <a:lnTo>
                  <a:pt x="20713" y="13244"/>
                </a:lnTo>
                <a:lnTo>
                  <a:pt x="20713" y="19855"/>
                </a:lnTo>
                <a:lnTo>
                  <a:pt x="22684" y="19855"/>
                </a:lnTo>
                <a:lnTo>
                  <a:pt x="22684" y="8122"/>
                </a:lnTo>
                <a:lnTo>
                  <a:pt x="27510" y="8122"/>
                </a:lnTo>
                <a:lnTo>
                  <a:pt x="27510" y="6941"/>
                </a:lnTo>
                <a:lnTo>
                  <a:pt x="27819" y="6941"/>
                </a:lnTo>
                <a:lnTo>
                  <a:pt x="27819" y="6625"/>
                </a:lnTo>
                <a:lnTo>
                  <a:pt x="23995" y="6625"/>
                </a:lnTo>
                <a:lnTo>
                  <a:pt x="23995" y="6344"/>
                </a:lnTo>
                <a:lnTo>
                  <a:pt x="22684" y="5609"/>
                </a:lnTo>
                <a:lnTo>
                  <a:pt x="22684" y="5493"/>
                </a:lnTo>
                <a:lnTo>
                  <a:pt x="22999" y="5493"/>
                </a:lnTo>
                <a:lnTo>
                  <a:pt x="22999" y="4593"/>
                </a:lnTo>
                <a:lnTo>
                  <a:pt x="27373" y="4593"/>
                </a:lnTo>
                <a:lnTo>
                  <a:pt x="27791" y="3282"/>
                </a:lnTo>
                <a:lnTo>
                  <a:pt x="28869" y="3282"/>
                </a:lnTo>
                <a:lnTo>
                  <a:pt x="28869" y="2506"/>
                </a:lnTo>
                <a:lnTo>
                  <a:pt x="29000" y="2829"/>
                </a:lnTo>
                <a:lnTo>
                  <a:pt x="29151" y="2829"/>
                </a:lnTo>
                <a:lnTo>
                  <a:pt x="29151" y="3158"/>
                </a:lnTo>
                <a:lnTo>
                  <a:pt x="29391" y="3158"/>
                </a:lnTo>
                <a:lnTo>
                  <a:pt x="29391" y="2815"/>
                </a:lnTo>
                <a:lnTo>
                  <a:pt x="29837" y="2815"/>
                </a:lnTo>
                <a:lnTo>
                  <a:pt x="30634" y="948"/>
                </a:lnTo>
                <a:lnTo>
                  <a:pt x="31183" y="811"/>
                </a:lnTo>
                <a:lnTo>
                  <a:pt x="31375" y="0"/>
                </a:lnTo>
                <a:lnTo>
                  <a:pt x="31375" y="0"/>
                </a:lnTo>
                <a:cubicBezTo>
                  <a:pt x="26138" y="1775"/>
                  <a:pt x="17437" y="1855"/>
                  <a:pt x="15918" y="1855"/>
                </a:cubicBezTo>
                <a:cubicBezTo>
                  <a:pt x="15768" y="1855"/>
                  <a:pt x="15688" y="1854"/>
                  <a:pt x="15688" y="1854"/>
                </a:cubicBezTo>
                <a:cubicBezTo>
                  <a:pt x="15688" y="1854"/>
                  <a:pt x="15608" y="1855"/>
                  <a:pt x="15458" y="1855"/>
                </a:cubicBezTo>
                <a:cubicBezTo>
                  <a:pt x="13938" y="1855"/>
                  <a:pt x="5237" y="1775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2"/>
          <p:cNvGrpSpPr/>
          <p:nvPr/>
        </p:nvGrpSpPr>
        <p:grpSpPr>
          <a:xfrm>
            <a:off x="3367162" y="1728489"/>
            <a:ext cx="2053569" cy="2956874"/>
            <a:chOff x="3367162" y="1728489"/>
            <a:chExt cx="2053569" cy="2956874"/>
          </a:xfrm>
        </p:grpSpPr>
        <p:sp>
          <p:nvSpPr>
            <p:cNvPr id="54" name="Google Shape;54;p2"/>
            <p:cNvSpPr/>
            <p:nvPr/>
          </p:nvSpPr>
          <p:spPr>
            <a:xfrm rot="900023">
              <a:off x="3609883" y="2435889"/>
              <a:ext cx="1568127" cy="2082012"/>
            </a:xfrm>
            <a:custGeom>
              <a:avLst/>
              <a:gdLst/>
              <a:ahLst/>
              <a:cxnLst/>
              <a:rect l="l" t="t" r="r" b="b"/>
              <a:pathLst>
                <a:path w="15105" h="20055" extrusionOk="0">
                  <a:moveTo>
                    <a:pt x="6008" y="10374"/>
                  </a:moveTo>
                  <a:lnTo>
                    <a:pt x="6008" y="10374"/>
                  </a:lnTo>
                  <a:cubicBezTo>
                    <a:pt x="5973" y="10428"/>
                    <a:pt x="5946" y="10483"/>
                    <a:pt x="5912" y="10545"/>
                  </a:cubicBezTo>
                  <a:cubicBezTo>
                    <a:pt x="5582" y="10710"/>
                    <a:pt x="5225" y="10806"/>
                    <a:pt x="4854" y="10827"/>
                  </a:cubicBezTo>
                  <a:cubicBezTo>
                    <a:pt x="4790" y="10831"/>
                    <a:pt x="4725" y="10833"/>
                    <a:pt x="4661" y="10833"/>
                  </a:cubicBezTo>
                  <a:cubicBezTo>
                    <a:pt x="4185" y="10833"/>
                    <a:pt x="3714" y="10726"/>
                    <a:pt x="3255" y="10593"/>
                  </a:cubicBezTo>
                  <a:lnTo>
                    <a:pt x="3090" y="10545"/>
                  </a:lnTo>
                  <a:cubicBezTo>
                    <a:pt x="3248" y="10531"/>
                    <a:pt x="3399" y="10525"/>
                    <a:pt x="3557" y="10525"/>
                  </a:cubicBezTo>
                  <a:cubicBezTo>
                    <a:pt x="3960" y="10525"/>
                    <a:pt x="4362" y="10556"/>
                    <a:pt x="4768" y="10556"/>
                  </a:cubicBezTo>
                  <a:cubicBezTo>
                    <a:pt x="4895" y="10556"/>
                    <a:pt x="5022" y="10553"/>
                    <a:pt x="5149" y="10545"/>
                  </a:cubicBezTo>
                  <a:cubicBezTo>
                    <a:pt x="5438" y="10525"/>
                    <a:pt x="5726" y="10470"/>
                    <a:pt x="6008" y="10374"/>
                  </a:cubicBezTo>
                  <a:close/>
                  <a:moveTo>
                    <a:pt x="8719" y="0"/>
                  </a:moveTo>
                  <a:lnTo>
                    <a:pt x="6241" y="2231"/>
                  </a:lnTo>
                  <a:lnTo>
                    <a:pt x="7621" y="2094"/>
                  </a:lnTo>
                  <a:cubicBezTo>
                    <a:pt x="7621" y="2094"/>
                    <a:pt x="7621" y="2801"/>
                    <a:pt x="7786" y="2918"/>
                  </a:cubicBezTo>
                  <a:lnTo>
                    <a:pt x="7717" y="3275"/>
                  </a:lnTo>
                  <a:lnTo>
                    <a:pt x="7072" y="3350"/>
                  </a:lnTo>
                  <a:lnTo>
                    <a:pt x="6646" y="3858"/>
                  </a:lnTo>
                  <a:lnTo>
                    <a:pt x="6777" y="4257"/>
                  </a:lnTo>
                  <a:cubicBezTo>
                    <a:pt x="7003" y="4085"/>
                    <a:pt x="7243" y="3927"/>
                    <a:pt x="7491" y="3790"/>
                  </a:cubicBezTo>
                  <a:lnTo>
                    <a:pt x="7491" y="3790"/>
                  </a:lnTo>
                  <a:cubicBezTo>
                    <a:pt x="7250" y="3948"/>
                    <a:pt x="7017" y="4119"/>
                    <a:pt x="6790" y="4305"/>
                  </a:cubicBezTo>
                  <a:cubicBezTo>
                    <a:pt x="6790" y="4305"/>
                    <a:pt x="6255" y="4888"/>
                    <a:pt x="6193" y="4998"/>
                  </a:cubicBezTo>
                  <a:cubicBezTo>
                    <a:pt x="6131" y="5108"/>
                    <a:pt x="6255" y="5321"/>
                    <a:pt x="6255" y="5321"/>
                  </a:cubicBezTo>
                  <a:cubicBezTo>
                    <a:pt x="6735" y="6309"/>
                    <a:pt x="7291" y="7236"/>
                    <a:pt x="7291" y="7236"/>
                  </a:cubicBezTo>
                  <a:cubicBezTo>
                    <a:pt x="7291" y="7236"/>
                    <a:pt x="6523" y="6028"/>
                    <a:pt x="6220" y="5465"/>
                  </a:cubicBezTo>
                  <a:cubicBezTo>
                    <a:pt x="5905" y="6907"/>
                    <a:pt x="6159" y="10092"/>
                    <a:pt x="6159" y="10092"/>
                  </a:cubicBezTo>
                  <a:lnTo>
                    <a:pt x="6152" y="10113"/>
                  </a:lnTo>
                  <a:cubicBezTo>
                    <a:pt x="5767" y="10312"/>
                    <a:pt x="5307" y="10401"/>
                    <a:pt x="4868" y="10415"/>
                  </a:cubicBezTo>
                  <a:cubicBezTo>
                    <a:pt x="4746" y="10421"/>
                    <a:pt x="4624" y="10424"/>
                    <a:pt x="4501" y="10424"/>
                  </a:cubicBezTo>
                  <a:cubicBezTo>
                    <a:pt x="4232" y="10424"/>
                    <a:pt x="3961" y="10413"/>
                    <a:pt x="3692" y="10413"/>
                  </a:cubicBezTo>
                  <a:cubicBezTo>
                    <a:pt x="3449" y="10413"/>
                    <a:pt x="3206" y="10422"/>
                    <a:pt x="2966" y="10456"/>
                  </a:cubicBezTo>
                  <a:cubicBezTo>
                    <a:pt x="2925" y="10463"/>
                    <a:pt x="2877" y="10470"/>
                    <a:pt x="2843" y="10477"/>
                  </a:cubicBezTo>
                  <a:cubicBezTo>
                    <a:pt x="2458" y="10360"/>
                    <a:pt x="2060" y="10277"/>
                    <a:pt x="1662" y="10229"/>
                  </a:cubicBezTo>
                  <a:cubicBezTo>
                    <a:pt x="1551" y="10218"/>
                    <a:pt x="1439" y="10212"/>
                    <a:pt x="1327" y="10212"/>
                  </a:cubicBezTo>
                  <a:cubicBezTo>
                    <a:pt x="891" y="10212"/>
                    <a:pt x="457" y="10304"/>
                    <a:pt x="97" y="10538"/>
                  </a:cubicBezTo>
                  <a:cubicBezTo>
                    <a:pt x="90" y="10628"/>
                    <a:pt x="103" y="10717"/>
                    <a:pt x="124" y="10799"/>
                  </a:cubicBezTo>
                  <a:cubicBezTo>
                    <a:pt x="650" y="10536"/>
                    <a:pt x="1231" y="10403"/>
                    <a:pt x="1816" y="10403"/>
                  </a:cubicBezTo>
                  <a:cubicBezTo>
                    <a:pt x="1918" y="10403"/>
                    <a:pt x="2020" y="10407"/>
                    <a:pt x="2122" y="10415"/>
                  </a:cubicBezTo>
                  <a:cubicBezTo>
                    <a:pt x="2328" y="10428"/>
                    <a:pt x="2534" y="10463"/>
                    <a:pt x="2733" y="10504"/>
                  </a:cubicBezTo>
                  <a:cubicBezTo>
                    <a:pt x="1374" y="10785"/>
                    <a:pt x="309" y="11843"/>
                    <a:pt x="0" y="13195"/>
                  </a:cubicBezTo>
                  <a:lnTo>
                    <a:pt x="7" y="13195"/>
                  </a:lnTo>
                  <a:cubicBezTo>
                    <a:pt x="90" y="13305"/>
                    <a:pt x="193" y="13394"/>
                    <a:pt x="309" y="13463"/>
                  </a:cubicBezTo>
                  <a:cubicBezTo>
                    <a:pt x="357" y="12824"/>
                    <a:pt x="680" y="12248"/>
                    <a:pt x="1065" y="11740"/>
                  </a:cubicBezTo>
                  <a:cubicBezTo>
                    <a:pt x="1332" y="11390"/>
                    <a:pt x="1634" y="11060"/>
                    <a:pt x="2012" y="10847"/>
                  </a:cubicBezTo>
                  <a:cubicBezTo>
                    <a:pt x="2321" y="10682"/>
                    <a:pt x="2657" y="10586"/>
                    <a:pt x="3007" y="10552"/>
                  </a:cubicBezTo>
                  <a:cubicBezTo>
                    <a:pt x="3378" y="10641"/>
                    <a:pt x="3749" y="10744"/>
                    <a:pt x="4127" y="10813"/>
                  </a:cubicBezTo>
                  <a:cubicBezTo>
                    <a:pt x="4398" y="10863"/>
                    <a:pt x="4679" y="10897"/>
                    <a:pt x="4957" y="10897"/>
                  </a:cubicBezTo>
                  <a:cubicBezTo>
                    <a:pt x="5248" y="10897"/>
                    <a:pt x="5535" y="10860"/>
                    <a:pt x="5802" y="10765"/>
                  </a:cubicBezTo>
                  <a:lnTo>
                    <a:pt x="5802" y="10765"/>
                  </a:lnTo>
                  <a:cubicBezTo>
                    <a:pt x="5472" y="11465"/>
                    <a:pt x="5143" y="12358"/>
                    <a:pt x="4971" y="12859"/>
                  </a:cubicBezTo>
                  <a:cubicBezTo>
                    <a:pt x="3406" y="13497"/>
                    <a:pt x="2438" y="13779"/>
                    <a:pt x="2438" y="13779"/>
                  </a:cubicBezTo>
                  <a:cubicBezTo>
                    <a:pt x="2438" y="13779"/>
                    <a:pt x="2513" y="14177"/>
                    <a:pt x="2630" y="14259"/>
                  </a:cubicBezTo>
                  <a:cubicBezTo>
                    <a:pt x="3289" y="14033"/>
                    <a:pt x="4003" y="13744"/>
                    <a:pt x="4738" y="13442"/>
                  </a:cubicBezTo>
                  <a:lnTo>
                    <a:pt x="4738" y="13442"/>
                  </a:lnTo>
                  <a:cubicBezTo>
                    <a:pt x="3502" y="14266"/>
                    <a:pt x="2733" y="14678"/>
                    <a:pt x="2733" y="14678"/>
                  </a:cubicBezTo>
                  <a:cubicBezTo>
                    <a:pt x="2733" y="14678"/>
                    <a:pt x="2891" y="15056"/>
                    <a:pt x="3021" y="15111"/>
                  </a:cubicBezTo>
                  <a:cubicBezTo>
                    <a:pt x="3715" y="14685"/>
                    <a:pt x="4463" y="14184"/>
                    <a:pt x="5218" y="13648"/>
                  </a:cubicBezTo>
                  <a:lnTo>
                    <a:pt x="5218" y="13648"/>
                  </a:lnTo>
                  <a:lnTo>
                    <a:pt x="5074" y="14225"/>
                  </a:lnTo>
                  <a:lnTo>
                    <a:pt x="5397" y="14513"/>
                  </a:lnTo>
                  <a:lnTo>
                    <a:pt x="5184" y="15001"/>
                  </a:lnTo>
                  <a:cubicBezTo>
                    <a:pt x="4381" y="15474"/>
                    <a:pt x="2850" y="16923"/>
                    <a:pt x="2850" y="16923"/>
                  </a:cubicBezTo>
                  <a:lnTo>
                    <a:pt x="3042" y="17129"/>
                  </a:lnTo>
                  <a:cubicBezTo>
                    <a:pt x="2644" y="17596"/>
                    <a:pt x="1559" y="19463"/>
                    <a:pt x="1669" y="19649"/>
                  </a:cubicBezTo>
                  <a:cubicBezTo>
                    <a:pt x="1779" y="19834"/>
                    <a:pt x="3667" y="20047"/>
                    <a:pt x="3955" y="20054"/>
                  </a:cubicBezTo>
                  <a:cubicBezTo>
                    <a:pt x="3968" y="20054"/>
                    <a:pt x="3981" y="20054"/>
                    <a:pt x="3995" y="20054"/>
                  </a:cubicBezTo>
                  <a:cubicBezTo>
                    <a:pt x="4302" y="20054"/>
                    <a:pt x="4929" y="19980"/>
                    <a:pt x="4909" y="19724"/>
                  </a:cubicBezTo>
                  <a:cubicBezTo>
                    <a:pt x="4889" y="19456"/>
                    <a:pt x="3557" y="18921"/>
                    <a:pt x="3557" y="18921"/>
                  </a:cubicBezTo>
                  <a:lnTo>
                    <a:pt x="4449" y="18028"/>
                  </a:lnTo>
                  <a:lnTo>
                    <a:pt x="4236" y="17822"/>
                  </a:lnTo>
                  <a:lnTo>
                    <a:pt x="4236" y="17822"/>
                  </a:lnTo>
                  <a:cubicBezTo>
                    <a:pt x="4786" y="18200"/>
                    <a:pt x="5733" y="18310"/>
                    <a:pt x="5733" y="18310"/>
                  </a:cubicBezTo>
                  <a:lnTo>
                    <a:pt x="6056" y="17005"/>
                  </a:lnTo>
                  <a:lnTo>
                    <a:pt x="5410" y="16848"/>
                  </a:lnTo>
                  <a:lnTo>
                    <a:pt x="5410" y="16848"/>
                  </a:lnTo>
                  <a:cubicBezTo>
                    <a:pt x="5411" y="16848"/>
                    <a:pt x="6368" y="17011"/>
                    <a:pt x="7365" y="17011"/>
                  </a:cubicBezTo>
                  <a:cubicBezTo>
                    <a:pt x="7756" y="17011"/>
                    <a:pt x="8152" y="16986"/>
                    <a:pt x="8500" y="16916"/>
                  </a:cubicBezTo>
                  <a:lnTo>
                    <a:pt x="9022" y="15481"/>
                  </a:lnTo>
                  <a:lnTo>
                    <a:pt x="8857" y="16854"/>
                  </a:lnTo>
                  <a:cubicBezTo>
                    <a:pt x="9557" y="16745"/>
                    <a:pt x="11273" y="16154"/>
                    <a:pt x="11273" y="16154"/>
                  </a:cubicBezTo>
                  <a:cubicBezTo>
                    <a:pt x="11273" y="16154"/>
                    <a:pt x="12063" y="17356"/>
                    <a:pt x="12125" y="17562"/>
                  </a:cubicBezTo>
                  <a:cubicBezTo>
                    <a:pt x="12180" y="17774"/>
                    <a:pt x="11768" y="18722"/>
                    <a:pt x="11932" y="18900"/>
                  </a:cubicBezTo>
                  <a:cubicBezTo>
                    <a:pt x="12084" y="19058"/>
                    <a:pt x="14116" y="19319"/>
                    <a:pt x="14554" y="19319"/>
                  </a:cubicBezTo>
                  <a:cubicBezTo>
                    <a:pt x="14593" y="19319"/>
                    <a:pt x="14620" y="19317"/>
                    <a:pt x="14631" y="19312"/>
                  </a:cubicBezTo>
                  <a:cubicBezTo>
                    <a:pt x="14768" y="19264"/>
                    <a:pt x="15091" y="19079"/>
                    <a:pt x="15097" y="18880"/>
                  </a:cubicBezTo>
                  <a:cubicBezTo>
                    <a:pt x="15104" y="18681"/>
                    <a:pt x="13360" y="17747"/>
                    <a:pt x="13360" y="17747"/>
                  </a:cubicBezTo>
                  <a:lnTo>
                    <a:pt x="12852" y="15797"/>
                  </a:lnTo>
                  <a:lnTo>
                    <a:pt x="12406" y="15921"/>
                  </a:lnTo>
                  <a:cubicBezTo>
                    <a:pt x="12406" y="15921"/>
                    <a:pt x="13264" y="15639"/>
                    <a:pt x="13374" y="15241"/>
                  </a:cubicBezTo>
                  <a:lnTo>
                    <a:pt x="11294" y="11431"/>
                  </a:lnTo>
                  <a:lnTo>
                    <a:pt x="10923" y="11657"/>
                  </a:lnTo>
                  <a:cubicBezTo>
                    <a:pt x="10923" y="11657"/>
                    <a:pt x="11575" y="11108"/>
                    <a:pt x="11658" y="10923"/>
                  </a:cubicBezTo>
                  <a:cubicBezTo>
                    <a:pt x="11692" y="10861"/>
                    <a:pt x="11466" y="10655"/>
                    <a:pt x="11164" y="10422"/>
                  </a:cubicBezTo>
                  <a:lnTo>
                    <a:pt x="8912" y="11458"/>
                  </a:lnTo>
                  <a:lnTo>
                    <a:pt x="11109" y="10387"/>
                  </a:lnTo>
                  <a:cubicBezTo>
                    <a:pt x="11836" y="10003"/>
                    <a:pt x="12283" y="9756"/>
                    <a:pt x="12289" y="9742"/>
                  </a:cubicBezTo>
                  <a:cubicBezTo>
                    <a:pt x="12317" y="9708"/>
                    <a:pt x="12042" y="9309"/>
                    <a:pt x="12001" y="9289"/>
                  </a:cubicBezTo>
                  <a:cubicBezTo>
                    <a:pt x="12000" y="9288"/>
                    <a:pt x="11999" y="9288"/>
                    <a:pt x="11998" y="9288"/>
                  </a:cubicBezTo>
                  <a:cubicBezTo>
                    <a:pt x="11937" y="9288"/>
                    <a:pt x="11335" y="9687"/>
                    <a:pt x="11335" y="9687"/>
                  </a:cubicBezTo>
                  <a:cubicBezTo>
                    <a:pt x="11157" y="9797"/>
                    <a:pt x="10971" y="9900"/>
                    <a:pt x="10793" y="10003"/>
                  </a:cubicBezTo>
                  <a:cubicBezTo>
                    <a:pt x="10735" y="9932"/>
                    <a:pt x="10623" y="9802"/>
                    <a:pt x="10570" y="9802"/>
                  </a:cubicBezTo>
                  <a:cubicBezTo>
                    <a:pt x="10566" y="9802"/>
                    <a:pt x="10563" y="9802"/>
                    <a:pt x="10559" y="9804"/>
                  </a:cubicBezTo>
                  <a:cubicBezTo>
                    <a:pt x="10511" y="9824"/>
                    <a:pt x="10601" y="9968"/>
                    <a:pt x="10656" y="10058"/>
                  </a:cubicBezTo>
                  <a:cubicBezTo>
                    <a:pt x="10504" y="9948"/>
                    <a:pt x="10353" y="9852"/>
                    <a:pt x="10237" y="9769"/>
                  </a:cubicBezTo>
                  <a:cubicBezTo>
                    <a:pt x="11026" y="9117"/>
                    <a:pt x="11514" y="8692"/>
                    <a:pt x="11527" y="8678"/>
                  </a:cubicBezTo>
                  <a:cubicBezTo>
                    <a:pt x="11541" y="8630"/>
                    <a:pt x="11198" y="8300"/>
                    <a:pt x="11150" y="8286"/>
                  </a:cubicBezTo>
                  <a:cubicBezTo>
                    <a:pt x="11150" y="8286"/>
                    <a:pt x="11149" y="8286"/>
                    <a:pt x="11149" y="8286"/>
                  </a:cubicBezTo>
                  <a:cubicBezTo>
                    <a:pt x="11094" y="8286"/>
                    <a:pt x="10173" y="9160"/>
                    <a:pt x="9969" y="9337"/>
                  </a:cubicBezTo>
                  <a:cubicBezTo>
                    <a:pt x="10038" y="8650"/>
                    <a:pt x="10237" y="6488"/>
                    <a:pt x="10244" y="6254"/>
                  </a:cubicBezTo>
                  <a:cubicBezTo>
                    <a:pt x="10257" y="5973"/>
                    <a:pt x="10518" y="5664"/>
                    <a:pt x="10518" y="5664"/>
                  </a:cubicBezTo>
                  <a:lnTo>
                    <a:pt x="10271" y="5623"/>
                  </a:lnTo>
                  <a:lnTo>
                    <a:pt x="10271" y="5623"/>
                  </a:lnTo>
                  <a:cubicBezTo>
                    <a:pt x="10321" y="5628"/>
                    <a:pt x="10380" y="5630"/>
                    <a:pt x="10446" y="5630"/>
                  </a:cubicBezTo>
                  <a:cubicBezTo>
                    <a:pt x="11004" y="5630"/>
                    <a:pt x="12059" y="5454"/>
                    <a:pt x="12434" y="5190"/>
                  </a:cubicBezTo>
                  <a:cubicBezTo>
                    <a:pt x="12846" y="4895"/>
                    <a:pt x="13450" y="3742"/>
                    <a:pt x="13450" y="3742"/>
                  </a:cubicBezTo>
                  <a:cubicBezTo>
                    <a:pt x="13450" y="3742"/>
                    <a:pt x="14040" y="3515"/>
                    <a:pt x="14081" y="3295"/>
                  </a:cubicBezTo>
                  <a:cubicBezTo>
                    <a:pt x="14116" y="3069"/>
                    <a:pt x="13374" y="2472"/>
                    <a:pt x="13237" y="2458"/>
                  </a:cubicBezTo>
                  <a:cubicBezTo>
                    <a:pt x="13234" y="2457"/>
                    <a:pt x="13230" y="2457"/>
                    <a:pt x="13227" y="2457"/>
                  </a:cubicBezTo>
                  <a:cubicBezTo>
                    <a:pt x="13087" y="2457"/>
                    <a:pt x="12722" y="2712"/>
                    <a:pt x="12722" y="2712"/>
                  </a:cubicBezTo>
                  <a:cubicBezTo>
                    <a:pt x="12660" y="2774"/>
                    <a:pt x="12619" y="2856"/>
                    <a:pt x="12605" y="2945"/>
                  </a:cubicBezTo>
                  <a:lnTo>
                    <a:pt x="11864" y="3220"/>
                  </a:lnTo>
                  <a:cubicBezTo>
                    <a:pt x="11864" y="3220"/>
                    <a:pt x="11184" y="3337"/>
                    <a:pt x="11074" y="3412"/>
                  </a:cubicBezTo>
                  <a:lnTo>
                    <a:pt x="11232" y="3556"/>
                  </a:lnTo>
                  <a:cubicBezTo>
                    <a:pt x="10978" y="3405"/>
                    <a:pt x="10292" y="3337"/>
                    <a:pt x="10292" y="3337"/>
                  </a:cubicBezTo>
                  <a:cubicBezTo>
                    <a:pt x="10292" y="3337"/>
                    <a:pt x="10230" y="3261"/>
                    <a:pt x="10250" y="3240"/>
                  </a:cubicBezTo>
                  <a:cubicBezTo>
                    <a:pt x="10278" y="3213"/>
                    <a:pt x="10216" y="2925"/>
                    <a:pt x="10216" y="2925"/>
                  </a:cubicBezTo>
                  <a:cubicBezTo>
                    <a:pt x="10278" y="2904"/>
                    <a:pt x="10326" y="2870"/>
                    <a:pt x="10374" y="2829"/>
                  </a:cubicBezTo>
                  <a:cubicBezTo>
                    <a:pt x="10429" y="2767"/>
                    <a:pt x="10113" y="2300"/>
                    <a:pt x="10099" y="2259"/>
                  </a:cubicBezTo>
                  <a:cubicBezTo>
                    <a:pt x="10079" y="2211"/>
                    <a:pt x="10175" y="1957"/>
                    <a:pt x="10147" y="1847"/>
                  </a:cubicBezTo>
                  <a:lnTo>
                    <a:pt x="11761" y="1545"/>
                  </a:lnTo>
                  <a:lnTo>
                    <a:pt x="87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900023">
              <a:off x="4399681" y="1818428"/>
              <a:ext cx="800518" cy="801660"/>
            </a:xfrm>
            <a:custGeom>
              <a:avLst/>
              <a:gdLst/>
              <a:ahLst/>
              <a:cxnLst/>
              <a:rect l="l" t="t" r="r" b="b"/>
              <a:pathLst>
                <a:path w="7711" h="7722" extrusionOk="0">
                  <a:moveTo>
                    <a:pt x="478" y="0"/>
                  </a:moveTo>
                  <a:cubicBezTo>
                    <a:pt x="210" y="0"/>
                    <a:pt x="0" y="121"/>
                    <a:pt x="0" y="121"/>
                  </a:cubicBezTo>
                  <a:cubicBezTo>
                    <a:pt x="3131" y="2373"/>
                    <a:pt x="7305" y="7721"/>
                    <a:pt x="7305" y="7721"/>
                  </a:cubicBezTo>
                  <a:lnTo>
                    <a:pt x="7353" y="7687"/>
                  </a:lnTo>
                  <a:cubicBezTo>
                    <a:pt x="7017" y="7268"/>
                    <a:pt x="6687" y="6870"/>
                    <a:pt x="6337" y="6444"/>
                  </a:cubicBezTo>
                  <a:cubicBezTo>
                    <a:pt x="5987" y="6012"/>
                    <a:pt x="5637" y="5593"/>
                    <a:pt x="5280" y="5167"/>
                  </a:cubicBezTo>
                  <a:cubicBezTo>
                    <a:pt x="4923" y="4748"/>
                    <a:pt x="4566" y="4330"/>
                    <a:pt x="4195" y="3918"/>
                  </a:cubicBezTo>
                  <a:cubicBezTo>
                    <a:pt x="3831" y="3506"/>
                    <a:pt x="3461" y="3094"/>
                    <a:pt x="3069" y="2709"/>
                  </a:cubicBezTo>
                  <a:lnTo>
                    <a:pt x="3069" y="2709"/>
                  </a:lnTo>
                  <a:cubicBezTo>
                    <a:pt x="3467" y="3087"/>
                    <a:pt x="3845" y="3492"/>
                    <a:pt x="4223" y="3890"/>
                  </a:cubicBezTo>
                  <a:cubicBezTo>
                    <a:pt x="4593" y="4302"/>
                    <a:pt x="4964" y="4707"/>
                    <a:pt x="5335" y="5126"/>
                  </a:cubicBezTo>
                  <a:cubicBezTo>
                    <a:pt x="5699" y="5538"/>
                    <a:pt x="6062" y="5950"/>
                    <a:pt x="6419" y="6375"/>
                  </a:cubicBezTo>
                  <a:cubicBezTo>
                    <a:pt x="6770" y="6780"/>
                    <a:pt x="7127" y="7192"/>
                    <a:pt x="7470" y="7611"/>
                  </a:cubicBezTo>
                  <a:lnTo>
                    <a:pt x="7710" y="7460"/>
                  </a:lnTo>
                  <a:cubicBezTo>
                    <a:pt x="7710" y="7460"/>
                    <a:pt x="3323" y="1988"/>
                    <a:pt x="975" y="169"/>
                  </a:cubicBezTo>
                  <a:cubicBezTo>
                    <a:pt x="809" y="41"/>
                    <a:pt x="634" y="0"/>
                    <a:pt x="4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900023">
              <a:off x="4875229" y="2665589"/>
              <a:ext cx="293070" cy="260264"/>
            </a:xfrm>
            <a:custGeom>
              <a:avLst/>
              <a:gdLst/>
              <a:ahLst/>
              <a:cxnLst/>
              <a:rect l="l" t="t" r="r" b="b"/>
              <a:pathLst>
                <a:path w="2823" h="2507" extrusionOk="0">
                  <a:moveTo>
                    <a:pt x="2108" y="1"/>
                  </a:moveTo>
                  <a:cubicBezTo>
                    <a:pt x="1909" y="1"/>
                    <a:pt x="1257" y="516"/>
                    <a:pt x="1257" y="516"/>
                  </a:cubicBezTo>
                  <a:lnTo>
                    <a:pt x="1532" y="674"/>
                  </a:lnTo>
                  <a:lnTo>
                    <a:pt x="1333" y="742"/>
                  </a:lnTo>
                  <a:lnTo>
                    <a:pt x="1477" y="921"/>
                  </a:lnTo>
                  <a:lnTo>
                    <a:pt x="1333" y="818"/>
                  </a:lnTo>
                  <a:lnTo>
                    <a:pt x="152" y="1745"/>
                  </a:lnTo>
                  <a:cubicBezTo>
                    <a:pt x="179" y="1813"/>
                    <a:pt x="207" y="1882"/>
                    <a:pt x="220" y="1951"/>
                  </a:cubicBezTo>
                  <a:cubicBezTo>
                    <a:pt x="227" y="2006"/>
                    <a:pt x="1" y="2115"/>
                    <a:pt x="1" y="2115"/>
                  </a:cubicBezTo>
                  <a:cubicBezTo>
                    <a:pt x="1" y="2115"/>
                    <a:pt x="83" y="2315"/>
                    <a:pt x="97" y="2335"/>
                  </a:cubicBezTo>
                  <a:cubicBezTo>
                    <a:pt x="111" y="2356"/>
                    <a:pt x="97" y="2424"/>
                    <a:pt x="97" y="2424"/>
                  </a:cubicBezTo>
                  <a:lnTo>
                    <a:pt x="680" y="2507"/>
                  </a:lnTo>
                  <a:lnTo>
                    <a:pt x="680" y="2507"/>
                  </a:lnTo>
                  <a:lnTo>
                    <a:pt x="632" y="2479"/>
                  </a:lnTo>
                  <a:lnTo>
                    <a:pt x="1017" y="2390"/>
                  </a:lnTo>
                  <a:lnTo>
                    <a:pt x="928" y="2315"/>
                  </a:lnTo>
                  <a:lnTo>
                    <a:pt x="1415" y="2287"/>
                  </a:lnTo>
                  <a:lnTo>
                    <a:pt x="2102" y="2019"/>
                  </a:lnTo>
                  <a:lnTo>
                    <a:pt x="2170" y="1649"/>
                  </a:lnTo>
                  <a:cubicBezTo>
                    <a:pt x="2170" y="1649"/>
                    <a:pt x="2500" y="1216"/>
                    <a:pt x="2541" y="1154"/>
                  </a:cubicBezTo>
                  <a:cubicBezTo>
                    <a:pt x="2582" y="1099"/>
                    <a:pt x="2534" y="1010"/>
                    <a:pt x="2534" y="1010"/>
                  </a:cubicBezTo>
                  <a:lnTo>
                    <a:pt x="2342" y="1031"/>
                  </a:lnTo>
                  <a:cubicBezTo>
                    <a:pt x="2342" y="1031"/>
                    <a:pt x="2768" y="866"/>
                    <a:pt x="2795" y="790"/>
                  </a:cubicBezTo>
                  <a:cubicBezTo>
                    <a:pt x="2822" y="722"/>
                    <a:pt x="2294" y="1"/>
                    <a:pt x="2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601900" y="1152475"/>
            <a:ext cx="794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  <a:defRPr sz="12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-60050" y="3730613"/>
            <a:ext cx="9333281" cy="2229155"/>
            <a:chOff x="-60050" y="3730613"/>
            <a:chExt cx="9333281" cy="2229155"/>
          </a:xfrm>
        </p:grpSpPr>
        <p:sp>
          <p:nvSpPr>
            <p:cNvPr id="81" name="Google Shape;81;p4"/>
            <p:cNvSpPr/>
            <p:nvPr/>
          </p:nvSpPr>
          <p:spPr>
            <a:xfrm>
              <a:off x="-60050" y="4501850"/>
              <a:ext cx="9333281" cy="1457919"/>
            </a:xfrm>
            <a:custGeom>
              <a:avLst/>
              <a:gdLst/>
              <a:ahLst/>
              <a:cxnLst/>
              <a:rect l="l" t="t" r="r" b="b"/>
              <a:pathLst>
                <a:path w="66197" h="11116" extrusionOk="0">
                  <a:moveTo>
                    <a:pt x="9022" y="1"/>
                  </a:moveTo>
                  <a:lnTo>
                    <a:pt x="8884" y="76"/>
                  </a:lnTo>
                  <a:lnTo>
                    <a:pt x="8774" y="8"/>
                  </a:lnTo>
                  <a:lnTo>
                    <a:pt x="8651" y="49"/>
                  </a:lnTo>
                  <a:lnTo>
                    <a:pt x="8562" y="179"/>
                  </a:lnTo>
                  <a:lnTo>
                    <a:pt x="8431" y="97"/>
                  </a:lnTo>
                  <a:lnTo>
                    <a:pt x="8335" y="186"/>
                  </a:lnTo>
                  <a:lnTo>
                    <a:pt x="8232" y="255"/>
                  </a:lnTo>
                  <a:lnTo>
                    <a:pt x="8081" y="70"/>
                  </a:lnTo>
                  <a:lnTo>
                    <a:pt x="8006" y="282"/>
                  </a:lnTo>
                  <a:lnTo>
                    <a:pt x="7903" y="344"/>
                  </a:lnTo>
                  <a:lnTo>
                    <a:pt x="7758" y="186"/>
                  </a:lnTo>
                  <a:lnTo>
                    <a:pt x="7642" y="173"/>
                  </a:lnTo>
                  <a:lnTo>
                    <a:pt x="7559" y="351"/>
                  </a:lnTo>
                  <a:lnTo>
                    <a:pt x="7429" y="255"/>
                  </a:lnTo>
                  <a:lnTo>
                    <a:pt x="7319" y="317"/>
                  </a:lnTo>
                  <a:lnTo>
                    <a:pt x="7202" y="289"/>
                  </a:lnTo>
                  <a:lnTo>
                    <a:pt x="7099" y="337"/>
                  </a:lnTo>
                  <a:lnTo>
                    <a:pt x="6996" y="433"/>
                  </a:lnTo>
                  <a:lnTo>
                    <a:pt x="6880" y="406"/>
                  </a:lnTo>
                  <a:lnTo>
                    <a:pt x="6763" y="392"/>
                  </a:lnTo>
                  <a:lnTo>
                    <a:pt x="6674" y="530"/>
                  </a:lnTo>
                  <a:lnTo>
                    <a:pt x="6550" y="482"/>
                  </a:lnTo>
                  <a:lnTo>
                    <a:pt x="6447" y="557"/>
                  </a:lnTo>
                  <a:lnTo>
                    <a:pt x="6330" y="543"/>
                  </a:lnTo>
                  <a:lnTo>
                    <a:pt x="6227" y="598"/>
                  </a:lnTo>
                  <a:lnTo>
                    <a:pt x="6104" y="543"/>
                  </a:lnTo>
                  <a:lnTo>
                    <a:pt x="6008" y="674"/>
                  </a:lnTo>
                  <a:lnTo>
                    <a:pt x="5864" y="488"/>
                  </a:lnTo>
                  <a:lnTo>
                    <a:pt x="5781" y="660"/>
                  </a:lnTo>
                  <a:lnTo>
                    <a:pt x="5637" y="523"/>
                  </a:lnTo>
                  <a:lnTo>
                    <a:pt x="5534" y="591"/>
                  </a:lnTo>
                  <a:lnTo>
                    <a:pt x="5458" y="784"/>
                  </a:lnTo>
                  <a:lnTo>
                    <a:pt x="5335" y="742"/>
                  </a:lnTo>
                  <a:lnTo>
                    <a:pt x="5211" y="708"/>
                  </a:lnTo>
                  <a:lnTo>
                    <a:pt x="5108" y="612"/>
                  </a:lnTo>
                  <a:lnTo>
                    <a:pt x="4971" y="818"/>
                  </a:lnTo>
                  <a:lnTo>
                    <a:pt x="4889" y="653"/>
                  </a:lnTo>
                  <a:lnTo>
                    <a:pt x="4751" y="756"/>
                  </a:lnTo>
                  <a:lnTo>
                    <a:pt x="4655" y="653"/>
                  </a:lnTo>
                  <a:lnTo>
                    <a:pt x="4539" y="639"/>
                  </a:lnTo>
                  <a:lnTo>
                    <a:pt x="4422" y="619"/>
                  </a:lnTo>
                  <a:lnTo>
                    <a:pt x="4298" y="674"/>
                  </a:lnTo>
                  <a:lnTo>
                    <a:pt x="4216" y="502"/>
                  </a:lnTo>
                  <a:lnTo>
                    <a:pt x="4099" y="502"/>
                  </a:lnTo>
                  <a:lnTo>
                    <a:pt x="3962" y="578"/>
                  </a:lnTo>
                  <a:lnTo>
                    <a:pt x="3852" y="564"/>
                  </a:lnTo>
                  <a:lnTo>
                    <a:pt x="3742" y="530"/>
                  </a:lnTo>
                  <a:lnTo>
                    <a:pt x="3653" y="365"/>
                  </a:lnTo>
                  <a:lnTo>
                    <a:pt x="3536" y="372"/>
                  </a:lnTo>
                  <a:lnTo>
                    <a:pt x="3433" y="310"/>
                  </a:lnTo>
                  <a:lnTo>
                    <a:pt x="3289" y="420"/>
                  </a:lnTo>
                  <a:lnTo>
                    <a:pt x="3193" y="330"/>
                  </a:lnTo>
                  <a:lnTo>
                    <a:pt x="3076" y="337"/>
                  </a:lnTo>
                  <a:lnTo>
                    <a:pt x="2959" y="303"/>
                  </a:lnTo>
                  <a:lnTo>
                    <a:pt x="2850" y="296"/>
                  </a:lnTo>
                  <a:lnTo>
                    <a:pt x="2733" y="337"/>
                  </a:lnTo>
                  <a:lnTo>
                    <a:pt x="2623" y="358"/>
                  </a:lnTo>
                  <a:lnTo>
                    <a:pt x="2520" y="475"/>
                  </a:lnTo>
                  <a:lnTo>
                    <a:pt x="2397" y="385"/>
                  </a:lnTo>
                  <a:lnTo>
                    <a:pt x="2273" y="262"/>
                  </a:lnTo>
                  <a:lnTo>
                    <a:pt x="2170" y="413"/>
                  </a:lnTo>
                  <a:lnTo>
                    <a:pt x="2060" y="447"/>
                  </a:lnTo>
                  <a:lnTo>
                    <a:pt x="1950" y="530"/>
                  </a:lnTo>
                  <a:lnTo>
                    <a:pt x="1820" y="317"/>
                  </a:lnTo>
                  <a:lnTo>
                    <a:pt x="1724" y="543"/>
                  </a:lnTo>
                  <a:lnTo>
                    <a:pt x="1607" y="454"/>
                  </a:lnTo>
                  <a:lnTo>
                    <a:pt x="1497" y="523"/>
                  </a:lnTo>
                  <a:lnTo>
                    <a:pt x="1374" y="440"/>
                  </a:lnTo>
                  <a:lnTo>
                    <a:pt x="1264" y="461"/>
                  </a:lnTo>
                  <a:lnTo>
                    <a:pt x="1154" y="557"/>
                  </a:lnTo>
                  <a:lnTo>
                    <a:pt x="1030" y="427"/>
                  </a:lnTo>
                  <a:lnTo>
                    <a:pt x="927" y="536"/>
                  </a:lnTo>
                  <a:lnTo>
                    <a:pt x="811" y="557"/>
                  </a:lnTo>
                  <a:lnTo>
                    <a:pt x="687" y="406"/>
                  </a:lnTo>
                  <a:lnTo>
                    <a:pt x="591" y="612"/>
                  </a:lnTo>
                  <a:lnTo>
                    <a:pt x="474" y="550"/>
                  </a:lnTo>
                  <a:lnTo>
                    <a:pt x="351" y="488"/>
                  </a:lnTo>
                  <a:lnTo>
                    <a:pt x="234" y="427"/>
                  </a:lnTo>
                  <a:lnTo>
                    <a:pt x="179" y="571"/>
                  </a:lnTo>
                  <a:lnTo>
                    <a:pt x="55" y="626"/>
                  </a:lnTo>
                  <a:lnTo>
                    <a:pt x="179" y="756"/>
                  </a:lnTo>
                  <a:lnTo>
                    <a:pt x="186" y="873"/>
                  </a:lnTo>
                  <a:lnTo>
                    <a:pt x="97" y="983"/>
                  </a:lnTo>
                  <a:lnTo>
                    <a:pt x="110" y="1093"/>
                  </a:lnTo>
                  <a:lnTo>
                    <a:pt x="227" y="1209"/>
                  </a:lnTo>
                  <a:lnTo>
                    <a:pt x="158" y="1319"/>
                  </a:lnTo>
                  <a:lnTo>
                    <a:pt x="0" y="1436"/>
                  </a:lnTo>
                  <a:lnTo>
                    <a:pt x="152" y="1546"/>
                  </a:lnTo>
                  <a:lnTo>
                    <a:pt x="138" y="1662"/>
                  </a:lnTo>
                  <a:lnTo>
                    <a:pt x="248" y="1772"/>
                  </a:lnTo>
                  <a:lnTo>
                    <a:pt x="158" y="1882"/>
                  </a:lnTo>
                  <a:lnTo>
                    <a:pt x="14" y="1999"/>
                  </a:lnTo>
                  <a:lnTo>
                    <a:pt x="179" y="2109"/>
                  </a:lnTo>
                  <a:lnTo>
                    <a:pt x="138" y="2225"/>
                  </a:lnTo>
                  <a:lnTo>
                    <a:pt x="213" y="2335"/>
                  </a:lnTo>
                  <a:lnTo>
                    <a:pt x="131" y="2452"/>
                  </a:lnTo>
                  <a:lnTo>
                    <a:pt x="179" y="2562"/>
                  </a:lnTo>
                  <a:lnTo>
                    <a:pt x="234" y="2672"/>
                  </a:lnTo>
                  <a:lnTo>
                    <a:pt x="145" y="2788"/>
                  </a:lnTo>
                  <a:lnTo>
                    <a:pt x="179" y="2898"/>
                  </a:lnTo>
                  <a:lnTo>
                    <a:pt x="200" y="3015"/>
                  </a:lnTo>
                  <a:lnTo>
                    <a:pt x="200" y="3125"/>
                  </a:lnTo>
                  <a:lnTo>
                    <a:pt x="248" y="3235"/>
                  </a:lnTo>
                  <a:lnTo>
                    <a:pt x="131" y="3351"/>
                  </a:lnTo>
                  <a:lnTo>
                    <a:pt x="62" y="3461"/>
                  </a:lnTo>
                  <a:lnTo>
                    <a:pt x="83" y="3571"/>
                  </a:lnTo>
                  <a:lnTo>
                    <a:pt x="62" y="3688"/>
                  </a:lnTo>
                  <a:lnTo>
                    <a:pt x="234" y="3797"/>
                  </a:lnTo>
                  <a:lnTo>
                    <a:pt x="28" y="3914"/>
                  </a:lnTo>
                  <a:lnTo>
                    <a:pt x="138" y="4024"/>
                  </a:lnTo>
                  <a:lnTo>
                    <a:pt x="248" y="4134"/>
                  </a:lnTo>
                  <a:lnTo>
                    <a:pt x="131" y="4251"/>
                  </a:lnTo>
                  <a:lnTo>
                    <a:pt x="90" y="4360"/>
                  </a:lnTo>
                  <a:lnTo>
                    <a:pt x="76" y="4470"/>
                  </a:lnTo>
                  <a:lnTo>
                    <a:pt x="69" y="4587"/>
                  </a:lnTo>
                  <a:lnTo>
                    <a:pt x="103" y="4697"/>
                  </a:lnTo>
                  <a:lnTo>
                    <a:pt x="227" y="4807"/>
                  </a:lnTo>
                  <a:lnTo>
                    <a:pt x="131" y="4923"/>
                  </a:lnTo>
                  <a:lnTo>
                    <a:pt x="42" y="5033"/>
                  </a:lnTo>
                  <a:lnTo>
                    <a:pt x="248" y="5150"/>
                  </a:lnTo>
                  <a:lnTo>
                    <a:pt x="172" y="5260"/>
                  </a:lnTo>
                  <a:lnTo>
                    <a:pt x="145" y="5370"/>
                  </a:lnTo>
                  <a:lnTo>
                    <a:pt x="83" y="5486"/>
                  </a:lnTo>
                  <a:lnTo>
                    <a:pt x="7" y="5596"/>
                  </a:lnTo>
                  <a:lnTo>
                    <a:pt x="76" y="5713"/>
                  </a:lnTo>
                  <a:lnTo>
                    <a:pt x="172" y="5823"/>
                  </a:lnTo>
                  <a:lnTo>
                    <a:pt x="206" y="5933"/>
                  </a:lnTo>
                  <a:lnTo>
                    <a:pt x="145" y="6049"/>
                  </a:lnTo>
                  <a:lnTo>
                    <a:pt x="62" y="6159"/>
                  </a:lnTo>
                  <a:lnTo>
                    <a:pt x="124" y="6269"/>
                  </a:lnTo>
                  <a:lnTo>
                    <a:pt x="62" y="6386"/>
                  </a:lnTo>
                  <a:lnTo>
                    <a:pt x="255" y="6496"/>
                  </a:lnTo>
                  <a:lnTo>
                    <a:pt x="248" y="6612"/>
                  </a:lnTo>
                  <a:lnTo>
                    <a:pt x="76" y="6722"/>
                  </a:lnTo>
                  <a:lnTo>
                    <a:pt x="62" y="6832"/>
                  </a:lnTo>
                  <a:lnTo>
                    <a:pt x="55" y="6949"/>
                  </a:lnTo>
                  <a:lnTo>
                    <a:pt x="131" y="7059"/>
                  </a:lnTo>
                  <a:lnTo>
                    <a:pt x="76" y="7168"/>
                  </a:lnTo>
                  <a:lnTo>
                    <a:pt x="35" y="7285"/>
                  </a:lnTo>
                  <a:lnTo>
                    <a:pt x="179" y="7395"/>
                  </a:lnTo>
                  <a:lnTo>
                    <a:pt x="97" y="7512"/>
                  </a:lnTo>
                  <a:lnTo>
                    <a:pt x="90" y="7621"/>
                  </a:lnTo>
                  <a:lnTo>
                    <a:pt x="0" y="7731"/>
                  </a:lnTo>
                  <a:lnTo>
                    <a:pt x="124" y="7848"/>
                  </a:lnTo>
                  <a:lnTo>
                    <a:pt x="76" y="7958"/>
                  </a:lnTo>
                  <a:lnTo>
                    <a:pt x="152" y="8068"/>
                  </a:lnTo>
                  <a:lnTo>
                    <a:pt x="76" y="8184"/>
                  </a:lnTo>
                  <a:lnTo>
                    <a:pt x="186" y="8294"/>
                  </a:lnTo>
                  <a:lnTo>
                    <a:pt x="49" y="8404"/>
                  </a:lnTo>
                  <a:lnTo>
                    <a:pt x="83" y="8521"/>
                  </a:lnTo>
                  <a:lnTo>
                    <a:pt x="152" y="8631"/>
                  </a:lnTo>
                  <a:lnTo>
                    <a:pt x="83" y="8747"/>
                  </a:lnTo>
                  <a:lnTo>
                    <a:pt x="97" y="8857"/>
                  </a:lnTo>
                  <a:lnTo>
                    <a:pt x="124" y="8967"/>
                  </a:lnTo>
                  <a:lnTo>
                    <a:pt x="7" y="9084"/>
                  </a:lnTo>
                  <a:lnTo>
                    <a:pt x="97" y="9194"/>
                  </a:lnTo>
                  <a:lnTo>
                    <a:pt x="110" y="9303"/>
                  </a:lnTo>
                  <a:lnTo>
                    <a:pt x="97" y="9420"/>
                  </a:lnTo>
                  <a:lnTo>
                    <a:pt x="49" y="9530"/>
                  </a:lnTo>
                  <a:lnTo>
                    <a:pt x="55" y="9640"/>
                  </a:lnTo>
                  <a:lnTo>
                    <a:pt x="35" y="9757"/>
                  </a:lnTo>
                  <a:lnTo>
                    <a:pt x="206" y="9866"/>
                  </a:lnTo>
                  <a:lnTo>
                    <a:pt x="97" y="9976"/>
                  </a:lnTo>
                  <a:lnTo>
                    <a:pt x="110" y="10093"/>
                  </a:lnTo>
                  <a:lnTo>
                    <a:pt x="103" y="10203"/>
                  </a:lnTo>
                  <a:lnTo>
                    <a:pt x="255" y="10313"/>
                  </a:lnTo>
                  <a:lnTo>
                    <a:pt x="124" y="10429"/>
                  </a:lnTo>
                  <a:lnTo>
                    <a:pt x="193" y="10539"/>
                  </a:lnTo>
                  <a:lnTo>
                    <a:pt x="0" y="10649"/>
                  </a:lnTo>
                  <a:lnTo>
                    <a:pt x="255" y="10766"/>
                  </a:lnTo>
                  <a:lnTo>
                    <a:pt x="152" y="10876"/>
                  </a:lnTo>
                  <a:lnTo>
                    <a:pt x="103" y="11013"/>
                  </a:lnTo>
                  <a:lnTo>
                    <a:pt x="103" y="11013"/>
                  </a:lnTo>
                  <a:lnTo>
                    <a:pt x="241" y="10931"/>
                  </a:lnTo>
                  <a:lnTo>
                    <a:pt x="357" y="10931"/>
                  </a:lnTo>
                  <a:lnTo>
                    <a:pt x="467" y="10883"/>
                  </a:lnTo>
                  <a:lnTo>
                    <a:pt x="584" y="11013"/>
                  </a:lnTo>
                  <a:lnTo>
                    <a:pt x="694" y="10883"/>
                  </a:lnTo>
                  <a:lnTo>
                    <a:pt x="811" y="11095"/>
                  </a:lnTo>
                  <a:lnTo>
                    <a:pt x="920" y="10944"/>
                  </a:lnTo>
                  <a:lnTo>
                    <a:pt x="1037" y="11116"/>
                  </a:lnTo>
                  <a:lnTo>
                    <a:pt x="1147" y="11095"/>
                  </a:lnTo>
                  <a:lnTo>
                    <a:pt x="1264" y="10951"/>
                  </a:lnTo>
                  <a:lnTo>
                    <a:pt x="1374" y="11047"/>
                  </a:lnTo>
                  <a:lnTo>
                    <a:pt x="1490" y="10869"/>
                  </a:lnTo>
                  <a:lnTo>
                    <a:pt x="1600" y="11013"/>
                  </a:lnTo>
                  <a:lnTo>
                    <a:pt x="1717" y="11047"/>
                  </a:lnTo>
                  <a:lnTo>
                    <a:pt x="1827" y="10951"/>
                  </a:lnTo>
                  <a:lnTo>
                    <a:pt x="1943" y="11013"/>
                  </a:lnTo>
                  <a:lnTo>
                    <a:pt x="2053" y="10903"/>
                  </a:lnTo>
                  <a:lnTo>
                    <a:pt x="2170" y="10862"/>
                  </a:lnTo>
                  <a:lnTo>
                    <a:pt x="2280" y="10903"/>
                  </a:lnTo>
                  <a:lnTo>
                    <a:pt x="2397" y="11102"/>
                  </a:lnTo>
                  <a:lnTo>
                    <a:pt x="2506" y="10924"/>
                  </a:lnTo>
                  <a:lnTo>
                    <a:pt x="2616" y="10931"/>
                  </a:lnTo>
                  <a:lnTo>
                    <a:pt x="2733" y="10917"/>
                  </a:lnTo>
                  <a:lnTo>
                    <a:pt x="2843" y="11075"/>
                  </a:lnTo>
                  <a:lnTo>
                    <a:pt x="2959" y="10958"/>
                  </a:lnTo>
                  <a:lnTo>
                    <a:pt x="3069" y="11082"/>
                  </a:lnTo>
                  <a:lnTo>
                    <a:pt x="3186" y="10985"/>
                  </a:lnTo>
                  <a:lnTo>
                    <a:pt x="3296" y="11068"/>
                  </a:lnTo>
                  <a:lnTo>
                    <a:pt x="3413" y="10876"/>
                  </a:lnTo>
                  <a:lnTo>
                    <a:pt x="3522" y="10883"/>
                  </a:lnTo>
                  <a:lnTo>
                    <a:pt x="3632" y="10972"/>
                  </a:lnTo>
                  <a:lnTo>
                    <a:pt x="3749" y="11054"/>
                  </a:lnTo>
                  <a:lnTo>
                    <a:pt x="3859" y="10937"/>
                  </a:lnTo>
                  <a:lnTo>
                    <a:pt x="3976" y="11082"/>
                  </a:lnTo>
                  <a:lnTo>
                    <a:pt x="4085" y="10896"/>
                  </a:lnTo>
                  <a:lnTo>
                    <a:pt x="4195" y="11082"/>
                  </a:lnTo>
                  <a:lnTo>
                    <a:pt x="4312" y="10972"/>
                  </a:lnTo>
                  <a:lnTo>
                    <a:pt x="4422" y="11095"/>
                  </a:lnTo>
                  <a:lnTo>
                    <a:pt x="4539" y="10910"/>
                  </a:lnTo>
                  <a:lnTo>
                    <a:pt x="4648" y="10869"/>
                  </a:lnTo>
                  <a:lnTo>
                    <a:pt x="4765" y="11034"/>
                  </a:lnTo>
                  <a:lnTo>
                    <a:pt x="4875" y="10999"/>
                  </a:lnTo>
                  <a:lnTo>
                    <a:pt x="4985" y="11116"/>
                  </a:lnTo>
                  <a:lnTo>
                    <a:pt x="5101" y="10910"/>
                  </a:lnTo>
                  <a:lnTo>
                    <a:pt x="5211" y="10992"/>
                  </a:lnTo>
                  <a:lnTo>
                    <a:pt x="5328" y="11034"/>
                  </a:lnTo>
                  <a:lnTo>
                    <a:pt x="5438" y="11047"/>
                  </a:lnTo>
                  <a:lnTo>
                    <a:pt x="5555" y="10999"/>
                  </a:lnTo>
                  <a:lnTo>
                    <a:pt x="5664" y="10910"/>
                  </a:lnTo>
                  <a:lnTo>
                    <a:pt x="5774" y="11082"/>
                  </a:lnTo>
                  <a:lnTo>
                    <a:pt x="5891" y="11047"/>
                  </a:lnTo>
                  <a:lnTo>
                    <a:pt x="6001" y="11054"/>
                  </a:lnTo>
                  <a:lnTo>
                    <a:pt x="6118" y="11006"/>
                  </a:lnTo>
                  <a:lnTo>
                    <a:pt x="6227" y="11116"/>
                  </a:lnTo>
                  <a:lnTo>
                    <a:pt x="6344" y="10992"/>
                  </a:lnTo>
                  <a:lnTo>
                    <a:pt x="6454" y="10992"/>
                  </a:lnTo>
                  <a:lnTo>
                    <a:pt x="6564" y="10958"/>
                  </a:lnTo>
                  <a:lnTo>
                    <a:pt x="6680" y="11020"/>
                  </a:lnTo>
                  <a:lnTo>
                    <a:pt x="6790" y="10869"/>
                  </a:lnTo>
                  <a:lnTo>
                    <a:pt x="6907" y="11061"/>
                  </a:lnTo>
                  <a:lnTo>
                    <a:pt x="7017" y="10979"/>
                  </a:lnTo>
                  <a:lnTo>
                    <a:pt x="7134" y="11020"/>
                  </a:lnTo>
                  <a:lnTo>
                    <a:pt x="7243" y="11034"/>
                  </a:lnTo>
                  <a:lnTo>
                    <a:pt x="7353" y="10917"/>
                  </a:lnTo>
                  <a:lnTo>
                    <a:pt x="7470" y="11047"/>
                  </a:lnTo>
                  <a:lnTo>
                    <a:pt x="7580" y="10999"/>
                  </a:lnTo>
                  <a:lnTo>
                    <a:pt x="7697" y="10917"/>
                  </a:lnTo>
                  <a:lnTo>
                    <a:pt x="7806" y="11082"/>
                  </a:lnTo>
                  <a:lnTo>
                    <a:pt x="7916" y="10972"/>
                  </a:lnTo>
                  <a:lnTo>
                    <a:pt x="8033" y="10931"/>
                  </a:lnTo>
                  <a:lnTo>
                    <a:pt x="8143" y="11027"/>
                  </a:lnTo>
                  <a:lnTo>
                    <a:pt x="8260" y="11006"/>
                  </a:lnTo>
                  <a:lnTo>
                    <a:pt x="8369" y="11082"/>
                  </a:lnTo>
                  <a:lnTo>
                    <a:pt x="8486" y="11102"/>
                  </a:lnTo>
                  <a:lnTo>
                    <a:pt x="8596" y="11068"/>
                  </a:lnTo>
                  <a:lnTo>
                    <a:pt x="8706" y="11040"/>
                  </a:lnTo>
                  <a:lnTo>
                    <a:pt x="8822" y="11034"/>
                  </a:lnTo>
                  <a:lnTo>
                    <a:pt x="8932" y="10883"/>
                  </a:lnTo>
                  <a:lnTo>
                    <a:pt x="9049" y="11061"/>
                  </a:lnTo>
                  <a:lnTo>
                    <a:pt x="9159" y="10862"/>
                  </a:lnTo>
                  <a:lnTo>
                    <a:pt x="9269" y="11109"/>
                  </a:lnTo>
                  <a:lnTo>
                    <a:pt x="9385" y="10896"/>
                  </a:lnTo>
                  <a:lnTo>
                    <a:pt x="9495" y="10924"/>
                  </a:lnTo>
                  <a:lnTo>
                    <a:pt x="9612" y="10985"/>
                  </a:lnTo>
                  <a:lnTo>
                    <a:pt x="9722" y="10985"/>
                  </a:lnTo>
                  <a:lnTo>
                    <a:pt x="9832" y="11061"/>
                  </a:lnTo>
                  <a:lnTo>
                    <a:pt x="9948" y="10917"/>
                  </a:lnTo>
                  <a:lnTo>
                    <a:pt x="10058" y="10924"/>
                  </a:lnTo>
                  <a:lnTo>
                    <a:pt x="10175" y="10896"/>
                  </a:lnTo>
                  <a:lnTo>
                    <a:pt x="10285" y="10944"/>
                  </a:lnTo>
                  <a:lnTo>
                    <a:pt x="10402" y="11082"/>
                  </a:lnTo>
                  <a:lnTo>
                    <a:pt x="10511" y="11088"/>
                  </a:lnTo>
                  <a:lnTo>
                    <a:pt x="10621" y="10869"/>
                  </a:lnTo>
                  <a:lnTo>
                    <a:pt x="10738" y="10979"/>
                  </a:lnTo>
                  <a:lnTo>
                    <a:pt x="10848" y="11047"/>
                  </a:lnTo>
                  <a:lnTo>
                    <a:pt x="10958" y="11013"/>
                  </a:lnTo>
                  <a:lnTo>
                    <a:pt x="11074" y="10883"/>
                  </a:lnTo>
                  <a:lnTo>
                    <a:pt x="11184" y="10903"/>
                  </a:lnTo>
                  <a:lnTo>
                    <a:pt x="11301" y="11054"/>
                  </a:lnTo>
                  <a:lnTo>
                    <a:pt x="11411" y="10999"/>
                  </a:lnTo>
                  <a:lnTo>
                    <a:pt x="11521" y="11054"/>
                  </a:lnTo>
                  <a:lnTo>
                    <a:pt x="11637" y="11109"/>
                  </a:lnTo>
                  <a:lnTo>
                    <a:pt x="11747" y="11068"/>
                  </a:lnTo>
                  <a:lnTo>
                    <a:pt x="11857" y="11047"/>
                  </a:lnTo>
                  <a:lnTo>
                    <a:pt x="11974" y="11061"/>
                  </a:lnTo>
                  <a:lnTo>
                    <a:pt x="12084" y="11102"/>
                  </a:lnTo>
                  <a:lnTo>
                    <a:pt x="12193" y="11109"/>
                  </a:lnTo>
                  <a:lnTo>
                    <a:pt x="12310" y="10979"/>
                  </a:lnTo>
                  <a:lnTo>
                    <a:pt x="12420" y="10972"/>
                  </a:lnTo>
                  <a:lnTo>
                    <a:pt x="12537" y="11088"/>
                  </a:lnTo>
                  <a:lnTo>
                    <a:pt x="12646" y="11109"/>
                  </a:lnTo>
                  <a:lnTo>
                    <a:pt x="12756" y="10972"/>
                  </a:lnTo>
                  <a:lnTo>
                    <a:pt x="12873" y="10931"/>
                  </a:lnTo>
                  <a:lnTo>
                    <a:pt x="12983" y="10999"/>
                  </a:lnTo>
                  <a:lnTo>
                    <a:pt x="13100" y="11054"/>
                  </a:lnTo>
                  <a:lnTo>
                    <a:pt x="13209" y="11061"/>
                  </a:lnTo>
                  <a:lnTo>
                    <a:pt x="13319" y="11047"/>
                  </a:lnTo>
                  <a:lnTo>
                    <a:pt x="13436" y="10917"/>
                  </a:lnTo>
                  <a:lnTo>
                    <a:pt x="13546" y="11088"/>
                  </a:lnTo>
                  <a:lnTo>
                    <a:pt x="13663" y="11020"/>
                  </a:lnTo>
                  <a:lnTo>
                    <a:pt x="13772" y="11047"/>
                  </a:lnTo>
                  <a:lnTo>
                    <a:pt x="13882" y="11040"/>
                  </a:lnTo>
                  <a:lnTo>
                    <a:pt x="13999" y="11102"/>
                  </a:lnTo>
                  <a:lnTo>
                    <a:pt x="14109" y="10917"/>
                  </a:lnTo>
                  <a:lnTo>
                    <a:pt x="14219" y="11027"/>
                  </a:lnTo>
                  <a:lnTo>
                    <a:pt x="14335" y="11013"/>
                  </a:lnTo>
                  <a:lnTo>
                    <a:pt x="14445" y="11095"/>
                  </a:lnTo>
                  <a:lnTo>
                    <a:pt x="14562" y="10917"/>
                  </a:lnTo>
                  <a:lnTo>
                    <a:pt x="14672" y="10985"/>
                  </a:lnTo>
                  <a:lnTo>
                    <a:pt x="14782" y="10910"/>
                  </a:lnTo>
                  <a:lnTo>
                    <a:pt x="14898" y="10951"/>
                  </a:lnTo>
                  <a:lnTo>
                    <a:pt x="15008" y="10931"/>
                  </a:lnTo>
                  <a:lnTo>
                    <a:pt x="15118" y="10903"/>
                  </a:lnTo>
                  <a:lnTo>
                    <a:pt x="15228" y="10903"/>
                  </a:lnTo>
                  <a:lnTo>
                    <a:pt x="15345" y="11020"/>
                  </a:lnTo>
                  <a:lnTo>
                    <a:pt x="15454" y="10985"/>
                  </a:lnTo>
                  <a:lnTo>
                    <a:pt x="15564" y="10931"/>
                  </a:lnTo>
                  <a:lnTo>
                    <a:pt x="15681" y="11006"/>
                  </a:lnTo>
                  <a:lnTo>
                    <a:pt x="15791" y="11006"/>
                  </a:lnTo>
                  <a:lnTo>
                    <a:pt x="15908" y="11082"/>
                  </a:lnTo>
                  <a:lnTo>
                    <a:pt x="16017" y="10903"/>
                  </a:lnTo>
                  <a:lnTo>
                    <a:pt x="16127" y="10903"/>
                  </a:lnTo>
                  <a:lnTo>
                    <a:pt x="16244" y="10999"/>
                  </a:lnTo>
                  <a:lnTo>
                    <a:pt x="16354" y="10903"/>
                  </a:lnTo>
                  <a:lnTo>
                    <a:pt x="16470" y="10985"/>
                  </a:lnTo>
                  <a:lnTo>
                    <a:pt x="16580" y="10944"/>
                  </a:lnTo>
                  <a:lnTo>
                    <a:pt x="16690" y="10999"/>
                  </a:lnTo>
                  <a:lnTo>
                    <a:pt x="16807" y="11047"/>
                  </a:lnTo>
                  <a:lnTo>
                    <a:pt x="16917" y="10876"/>
                  </a:lnTo>
                  <a:lnTo>
                    <a:pt x="17027" y="10876"/>
                  </a:lnTo>
                  <a:lnTo>
                    <a:pt x="17143" y="11075"/>
                  </a:lnTo>
                  <a:lnTo>
                    <a:pt x="17253" y="10876"/>
                  </a:lnTo>
                  <a:lnTo>
                    <a:pt x="17370" y="11054"/>
                  </a:lnTo>
                  <a:lnTo>
                    <a:pt x="17480" y="10876"/>
                  </a:lnTo>
                  <a:lnTo>
                    <a:pt x="17590" y="10992"/>
                  </a:lnTo>
                  <a:lnTo>
                    <a:pt x="17706" y="10958"/>
                  </a:lnTo>
                  <a:lnTo>
                    <a:pt x="17816" y="10896"/>
                  </a:lnTo>
                  <a:lnTo>
                    <a:pt x="17933" y="10896"/>
                  </a:lnTo>
                  <a:lnTo>
                    <a:pt x="18043" y="10958"/>
                  </a:lnTo>
                  <a:lnTo>
                    <a:pt x="18153" y="10972"/>
                  </a:lnTo>
                  <a:lnTo>
                    <a:pt x="18269" y="10999"/>
                  </a:lnTo>
                  <a:lnTo>
                    <a:pt x="18379" y="11068"/>
                  </a:lnTo>
                  <a:lnTo>
                    <a:pt x="18496" y="10869"/>
                  </a:lnTo>
                  <a:lnTo>
                    <a:pt x="18606" y="11075"/>
                  </a:lnTo>
                  <a:lnTo>
                    <a:pt x="18715" y="10979"/>
                  </a:lnTo>
                  <a:lnTo>
                    <a:pt x="18832" y="10903"/>
                  </a:lnTo>
                  <a:lnTo>
                    <a:pt x="18942" y="11061"/>
                  </a:lnTo>
                  <a:lnTo>
                    <a:pt x="19059" y="11054"/>
                  </a:lnTo>
                  <a:lnTo>
                    <a:pt x="19169" y="11034"/>
                  </a:lnTo>
                  <a:lnTo>
                    <a:pt x="19278" y="10985"/>
                  </a:lnTo>
                  <a:lnTo>
                    <a:pt x="19395" y="10876"/>
                  </a:lnTo>
                  <a:lnTo>
                    <a:pt x="19505" y="11013"/>
                  </a:lnTo>
                  <a:lnTo>
                    <a:pt x="19615" y="10924"/>
                  </a:lnTo>
                  <a:lnTo>
                    <a:pt x="19732" y="10903"/>
                  </a:lnTo>
                  <a:lnTo>
                    <a:pt x="19841" y="10979"/>
                  </a:lnTo>
                  <a:lnTo>
                    <a:pt x="19958" y="10979"/>
                  </a:lnTo>
                  <a:lnTo>
                    <a:pt x="20068" y="10972"/>
                  </a:lnTo>
                  <a:lnTo>
                    <a:pt x="20178" y="10992"/>
                  </a:lnTo>
                  <a:lnTo>
                    <a:pt x="20295" y="10910"/>
                  </a:lnTo>
                  <a:lnTo>
                    <a:pt x="20404" y="11047"/>
                  </a:lnTo>
                  <a:lnTo>
                    <a:pt x="20521" y="10931"/>
                  </a:lnTo>
                  <a:lnTo>
                    <a:pt x="20631" y="10903"/>
                  </a:lnTo>
                  <a:lnTo>
                    <a:pt x="20741" y="10889"/>
                  </a:lnTo>
                  <a:lnTo>
                    <a:pt x="20857" y="11102"/>
                  </a:lnTo>
                  <a:lnTo>
                    <a:pt x="20967" y="10951"/>
                  </a:lnTo>
                  <a:lnTo>
                    <a:pt x="21084" y="10965"/>
                  </a:lnTo>
                  <a:lnTo>
                    <a:pt x="21194" y="10889"/>
                  </a:lnTo>
                  <a:lnTo>
                    <a:pt x="21304" y="10937"/>
                  </a:lnTo>
                  <a:lnTo>
                    <a:pt x="21420" y="10979"/>
                  </a:lnTo>
                  <a:lnTo>
                    <a:pt x="21530" y="10979"/>
                  </a:lnTo>
                  <a:lnTo>
                    <a:pt x="21647" y="10876"/>
                  </a:lnTo>
                  <a:lnTo>
                    <a:pt x="21757" y="10972"/>
                  </a:lnTo>
                  <a:lnTo>
                    <a:pt x="21867" y="10944"/>
                  </a:lnTo>
                  <a:lnTo>
                    <a:pt x="21983" y="11054"/>
                  </a:lnTo>
                  <a:lnTo>
                    <a:pt x="22093" y="11109"/>
                  </a:lnTo>
                  <a:lnTo>
                    <a:pt x="22203" y="10951"/>
                  </a:lnTo>
                  <a:lnTo>
                    <a:pt x="22320" y="10958"/>
                  </a:lnTo>
                  <a:lnTo>
                    <a:pt x="22430" y="10979"/>
                  </a:lnTo>
                  <a:lnTo>
                    <a:pt x="22546" y="11054"/>
                  </a:lnTo>
                  <a:lnTo>
                    <a:pt x="22656" y="10958"/>
                  </a:lnTo>
                  <a:lnTo>
                    <a:pt x="22766" y="11095"/>
                  </a:lnTo>
                  <a:lnTo>
                    <a:pt x="22883" y="10862"/>
                  </a:lnTo>
                  <a:lnTo>
                    <a:pt x="22993" y="10876"/>
                  </a:lnTo>
                  <a:lnTo>
                    <a:pt x="23102" y="11068"/>
                  </a:lnTo>
                  <a:lnTo>
                    <a:pt x="23219" y="10889"/>
                  </a:lnTo>
                  <a:lnTo>
                    <a:pt x="23329" y="10917"/>
                  </a:lnTo>
                  <a:lnTo>
                    <a:pt x="23446" y="11013"/>
                  </a:lnTo>
                  <a:lnTo>
                    <a:pt x="23556" y="10992"/>
                  </a:lnTo>
                  <a:lnTo>
                    <a:pt x="23665" y="11006"/>
                  </a:lnTo>
                  <a:lnTo>
                    <a:pt x="23782" y="11034"/>
                  </a:lnTo>
                  <a:lnTo>
                    <a:pt x="23892" y="11013"/>
                  </a:lnTo>
                  <a:lnTo>
                    <a:pt x="24002" y="11047"/>
                  </a:lnTo>
                  <a:lnTo>
                    <a:pt x="24119" y="10910"/>
                  </a:lnTo>
                  <a:lnTo>
                    <a:pt x="24228" y="11013"/>
                  </a:lnTo>
                  <a:lnTo>
                    <a:pt x="24345" y="11027"/>
                  </a:lnTo>
                  <a:lnTo>
                    <a:pt x="24455" y="10992"/>
                  </a:lnTo>
                  <a:lnTo>
                    <a:pt x="24565" y="10903"/>
                  </a:lnTo>
                  <a:lnTo>
                    <a:pt x="24681" y="10972"/>
                  </a:lnTo>
                  <a:lnTo>
                    <a:pt x="24791" y="11006"/>
                  </a:lnTo>
                  <a:lnTo>
                    <a:pt x="24901" y="10937"/>
                  </a:lnTo>
                  <a:lnTo>
                    <a:pt x="25018" y="11006"/>
                  </a:lnTo>
                  <a:lnTo>
                    <a:pt x="25128" y="11109"/>
                  </a:lnTo>
                  <a:lnTo>
                    <a:pt x="25244" y="11013"/>
                  </a:lnTo>
                  <a:lnTo>
                    <a:pt x="25354" y="10951"/>
                  </a:lnTo>
                  <a:lnTo>
                    <a:pt x="25464" y="11006"/>
                  </a:lnTo>
                  <a:lnTo>
                    <a:pt x="25581" y="10992"/>
                  </a:lnTo>
                  <a:lnTo>
                    <a:pt x="25691" y="11034"/>
                  </a:lnTo>
                  <a:lnTo>
                    <a:pt x="25807" y="10972"/>
                  </a:lnTo>
                  <a:lnTo>
                    <a:pt x="25917" y="11054"/>
                  </a:lnTo>
                  <a:lnTo>
                    <a:pt x="26027" y="11034"/>
                  </a:lnTo>
                  <a:lnTo>
                    <a:pt x="26144" y="11068"/>
                  </a:lnTo>
                  <a:lnTo>
                    <a:pt x="26254" y="10869"/>
                  </a:lnTo>
                  <a:lnTo>
                    <a:pt x="26370" y="10965"/>
                  </a:lnTo>
                  <a:lnTo>
                    <a:pt x="26480" y="10896"/>
                  </a:lnTo>
                  <a:lnTo>
                    <a:pt x="26590" y="10992"/>
                  </a:lnTo>
                  <a:lnTo>
                    <a:pt x="26707" y="10883"/>
                  </a:lnTo>
                  <a:lnTo>
                    <a:pt x="26817" y="10917"/>
                  </a:lnTo>
                  <a:lnTo>
                    <a:pt x="26926" y="11095"/>
                  </a:lnTo>
                  <a:lnTo>
                    <a:pt x="27043" y="10985"/>
                  </a:lnTo>
                  <a:lnTo>
                    <a:pt x="27153" y="10958"/>
                  </a:lnTo>
                  <a:lnTo>
                    <a:pt x="27263" y="11061"/>
                  </a:lnTo>
                  <a:lnTo>
                    <a:pt x="27380" y="10889"/>
                  </a:lnTo>
                  <a:lnTo>
                    <a:pt x="27489" y="11082"/>
                  </a:lnTo>
                  <a:lnTo>
                    <a:pt x="27606" y="11109"/>
                  </a:lnTo>
                  <a:lnTo>
                    <a:pt x="27716" y="11020"/>
                  </a:lnTo>
                  <a:lnTo>
                    <a:pt x="27826" y="11006"/>
                  </a:lnTo>
                  <a:lnTo>
                    <a:pt x="27943" y="10876"/>
                  </a:lnTo>
                  <a:lnTo>
                    <a:pt x="28052" y="11116"/>
                  </a:lnTo>
                  <a:lnTo>
                    <a:pt x="28162" y="10958"/>
                  </a:lnTo>
                  <a:lnTo>
                    <a:pt x="28279" y="10965"/>
                  </a:lnTo>
                  <a:lnTo>
                    <a:pt x="28389" y="11102"/>
                  </a:lnTo>
                  <a:lnTo>
                    <a:pt x="28499" y="10896"/>
                  </a:lnTo>
                  <a:lnTo>
                    <a:pt x="28615" y="10958"/>
                  </a:lnTo>
                  <a:lnTo>
                    <a:pt x="28725" y="10944"/>
                  </a:lnTo>
                  <a:lnTo>
                    <a:pt x="28835" y="10985"/>
                  </a:lnTo>
                  <a:lnTo>
                    <a:pt x="28952" y="10910"/>
                  </a:lnTo>
                  <a:lnTo>
                    <a:pt x="29062" y="10979"/>
                  </a:lnTo>
                  <a:lnTo>
                    <a:pt x="29171" y="10910"/>
                  </a:lnTo>
                  <a:lnTo>
                    <a:pt x="29288" y="11102"/>
                  </a:lnTo>
                  <a:lnTo>
                    <a:pt x="29398" y="10883"/>
                  </a:lnTo>
                  <a:lnTo>
                    <a:pt x="29515" y="10992"/>
                  </a:lnTo>
                  <a:lnTo>
                    <a:pt x="29625" y="10999"/>
                  </a:lnTo>
                  <a:lnTo>
                    <a:pt x="29734" y="11116"/>
                  </a:lnTo>
                  <a:lnTo>
                    <a:pt x="29851" y="10958"/>
                  </a:lnTo>
                  <a:lnTo>
                    <a:pt x="29961" y="10883"/>
                  </a:lnTo>
                  <a:lnTo>
                    <a:pt x="30071" y="10999"/>
                  </a:lnTo>
                  <a:lnTo>
                    <a:pt x="30187" y="11047"/>
                  </a:lnTo>
                  <a:lnTo>
                    <a:pt x="30297" y="10958"/>
                  </a:lnTo>
                  <a:lnTo>
                    <a:pt x="30414" y="10883"/>
                  </a:lnTo>
                  <a:lnTo>
                    <a:pt x="30524" y="11095"/>
                  </a:lnTo>
                  <a:lnTo>
                    <a:pt x="30634" y="10992"/>
                  </a:lnTo>
                  <a:lnTo>
                    <a:pt x="30750" y="10862"/>
                  </a:lnTo>
                  <a:lnTo>
                    <a:pt x="30860" y="11006"/>
                  </a:lnTo>
                  <a:lnTo>
                    <a:pt x="30977" y="11061"/>
                  </a:lnTo>
                  <a:lnTo>
                    <a:pt x="31087" y="10979"/>
                  </a:lnTo>
                  <a:lnTo>
                    <a:pt x="31197" y="10903"/>
                  </a:lnTo>
                  <a:lnTo>
                    <a:pt x="31313" y="10972"/>
                  </a:lnTo>
                  <a:lnTo>
                    <a:pt x="31423" y="10972"/>
                  </a:lnTo>
                  <a:lnTo>
                    <a:pt x="31540" y="11061"/>
                  </a:lnTo>
                  <a:lnTo>
                    <a:pt x="31650" y="10965"/>
                  </a:lnTo>
                  <a:lnTo>
                    <a:pt x="31760" y="11047"/>
                  </a:lnTo>
                  <a:lnTo>
                    <a:pt x="31876" y="10951"/>
                  </a:lnTo>
                  <a:lnTo>
                    <a:pt x="31986" y="11020"/>
                  </a:lnTo>
                  <a:lnTo>
                    <a:pt x="32096" y="10862"/>
                  </a:lnTo>
                  <a:lnTo>
                    <a:pt x="32213" y="11116"/>
                  </a:lnTo>
                  <a:lnTo>
                    <a:pt x="32323" y="10931"/>
                  </a:lnTo>
                  <a:lnTo>
                    <a:pt x="32432" y="10862"/>
                  </a:lnTo>
                  <a:lnTo>
                    <a:pt x="32549" y="11102"/>
                  </a:lnTo>
                  <a:lnTo>
                    <a:pt x="32659" y="11040"/>
                  </a:lnTo>
                  <a:lnTo>
                    <a:pt x="32776" y="10999"/>
                  </a:lnTo>
                  <a:lnTo>
                    <a:pt x="32886" y="11075"/>
                  </a:lnTo>
                  <a:lnTo>
                    <a:pt x="32995" y="11027"/>
                  </a:lnTo>
                  <a:lnTo>
                    <a:pt x="33112" y="10979"/>
                  </a:lnTo>
                  <a:lnTo>
                    <a:pt x="33222" y="10883"/>
                  </a:lnTo>
                  <a:lnTo>
                    <a:pt x="33332" y="10889"/>
                  </a:lnTo>
                  <a:lnTo>
                    <a:pt x="33449" y="11102"/>
                  </a:lnTo>
                  <a:lnTo>
                    <a:pt x="33558" y="10985"/>
                  </a:lnTo>
                  <a:lnTo>
                    <a:pt x="33668" y="10992"/>
                  </a:lnTo>
                  <a:lnTo>
                    <a:pt x="33785" y="10896"/>
                  </a:lnTo>
                  <a:lnTo>
                    <a:pt x="33895" y="10869"/>
                  </a:lnTo>
                  <a:lnTo>
                    <a:pt x="34005" y="10924"/>
                  </a:lnTo>
                  <a:lnTo>
                    <a:pt x="34121" y="10883"/>
                  </a:lnTo>
                  <a:lnTo>
                    <a:pt x="34231" y="11075"/>
                  </a:lnTo>
                  <a:lnTo>
                    <a:pt x="34341" y="10951"/>
                  </a:lnTo>
                  <a:lnTo>
                    <a:pt x="34458" y="11095"/>
                  </a:lnTo>
                  <a:lnTo>
                    <a:pt x="34568" y="10917"/>
                  </a:lnTo>
                  <a:lnTo>
                    <a:pt x="34684" y="10883"/>
                  </a:lnTo>
                  <a:lnTo>
                    <a:pt x="34794" y="10951"/>
                  </a:lnTo>
                  <a:lnTo>
                    <a:pt x="34904" y="11013"/>
                  </a:lnTo>
                  <a:lnTo>
                    <a:pt x="35021" y="11040"/>
                  </a:lnTo>
                  <a:lnTo>
                    <a:pt x="35131" y="10869"/>
                  </a:lnTo>
                  <a:lnTo>
                    <a:pt x="35240" y="11061"/>
                  </a:lnTo>
                  <a:lnTo>
                    <a:pt x="35350" y="10985"/>
                  </a:lnTo>
                  <a:lnTo>
                    <a:pt x="35467" y="11088"/>
                  </a:lnTo>
                  <a:lnTo>
                    <a:pt x="35577" y="10931"/>
                  </a:lnTo>
                  <a:lnTo>
                    <a:pt x="35694" y="10979"/>
                  </a:lnTo>
                  <a:lnTo>
                    <a:pt x="35803" y="10958"/>
                  </a:lnTo>
                  <a:lnTo>
                    <a:pt x="35913" y="11047"/>
                  </a:lnTo>
                  <a:lnTo>
                    <a:pt x="36030" y="10896"/>
                  </a:lnTo>
                  <a:lnTo>
                    <a:pt x="36140" y="10958"/>
                  </a:lnTo>
                  <a:lnTo>
                    <a:pt x="36250" y="11013"/>
                  </a:lnTo>
                  <a:lnTo>
                    <a:pt x="36359" y="11109"/>
                  </a:lnTo>
                  <a:lnTo>
                    <a:pt x="36476" y="11047"/>
                  </a:lnTo>
                  <a:lnTo>
                    <a:pt x="36586" y="11102"/>
                  </a:lnTo>
                  <a:lnTo>
                    <a:pt x="36703" y="11013"/>
                  </a:lnTo>
                  <a:lnTo>
                    <a:pt x="36813" y="10944"/>
                  </a:lnTo>
                  <a:lnTo>
                    <a:pt x="36922" y="11061"/>
                  </a:lnTo>
                  <a:lnTo>
                    <a:pt x="37039" y="10903"/>
                  </a:lnTo>
                  <a:lnTo>
                    <a:pt x="37149" y="11020"/>
                  </a:lnTo>
                  <a:lnTo>
                    <a:pt x="37259" y="11109"/>
                  </a:lnTo>
                  <a:lnTo>
                    <a:pt x="37376" y="11006"/>
                  </a:lnTo>
                  <a:lnTo>
                    <a:pt x="37485" y="11075"/>
                  </a:lnTo>
                  <a:lnTo>
                    <a:pt x="37595" y="10910"/>
                  </a:lnTo>
                  <a:lnTo>
                    <a:pt x="37712" y="10972"/>
                  </a:lnTo>
                  <a:lnTo>
                    <a:pt x="37822" y="10944"/>
                  </a:lnTo>
                  <a:lnTo>
                    <a:pt x="37932" y="10896"/>
                  </a:lnTo>
                  <a:lnTo>
                    <a:pt x="38048" y="10951"/>
                  </a:lnTo>
                  <a:lnTo>
                    <a:pt x="38158" y="11040"/>
                  </a:lnTo>
                  <a:lnTo>
                    <a:pt x="38268" y="11047"/>
                  </a:lnTo>
                  <a:lnTo>
                    <a:pt x="38385" y="10883"/>
                  </a:lnTo>
                  <a:lnTo>
                    <a:pt x="38495" y="11116"/>
                  </a:lnTo>
                  <a:lnTo>
                    <a:pt x="38611" y="10876"/>
                  </a:lnTo>
                  <a:lnTo>
                    <a:pt x="38721" y="11068"/>
                  </a:lnTo>
                  <a:lnTo>
                    <a:pt x="38831" y="11116"/>
                  </a:lnTo>
                  <a:lnTo>
                    <a:pt x="38948" y="10972"/>
                  </a:lnTo>
                  <a:lnTo>
                    <a:pt x="39058" y="10931"/>
                  </a:lnTo>
                  <a:lnTo>
                    <a:pt x="39174" y="11075"/>
                  </a:lnTo>
                  <a:lnTo>
                    <a:pt x="39284" y="10985"/>
                  </a:lnTo>
                  <a:lnTo>
                    <a:pt x="39394" y="11027"/>
                  </a:lnTo>
                  <a:lnTo>
                    <a:pt x="39511" y="11068"/>
                  </a:lnTo>
                  <a:lnTo>
                    <a:pt x="39620" y="11054"/>
                  </a:lnTo>
                  <a:lnTo>
                    <a:pt x="39737" y="10931"/>
                  </a:lnTo>
                  <a:lnTo>
                    <a:pt x="39847" y="11095"/>
                  </a:lnTo>
                  <a:lnTo>
                    <a:pt x="39957" y="11006"/>
                  </a:lnTo>
                  <a:lnTo>
                    <a:pt x="40074" y="10924"/>
                  </a:lnTo>
                  <a:lnTo>
                    <a:pt x="40183" y="10896"/>
                  </a:lnTo>
                  <a:lnTo>
                    <a:pt x="40293" y="11075"/>
                  </a:lnTo>
                  <a:lnTo>
                    <a:pt x="40410" y="10999"/>
                  </a:lnTo>
                  <a:lnTo>
                    <a:pt x="40520" y="10965"/>
                  </a:lnTo>
                  <a:lnTo>
                    <a:pt x="40630" y="10958"/>
                  </a:lnTo>
                  <a:lnTo>
                    <a:pt x="40746" y="10869"/>
                  </a:lnTo>
                  <a:lnTo>
                    <a:pt x="40856" y="11006"/>
                  </a:lnTo>
                  <a:lnTo>
                    <a:pt x="40973" y="10889"/>
                  </a:lnTo>
                  <a:lnTo>
                    <a:pt x="41083" y="11109"/>
                  </a:lnTo>
                  <a:lnTo>
                    <a:pt x="41193" y="11013"/>
                  </a:lnTo>
                  <a:lnTo>
                    <a:pt x="41309" y="10896"/>
                  </a:lnTo>
                  <a:lnTo>
                    <a:pt x="41419" y="11054"/>
                  </a:lnTo>
                  <a:lnTo>
                    <a:pt x="41529" y="10889"/>
                  </a:lnTo>
                  <a:lnTo>
                    <a:pt x="41646" y="11109"/>
                  </a:lnTo>
                  <a:lnTo>
                    <a:pt x="41756" y="10903"/>
                  </a:lnTo>
                  <a:lnTo>
                    <a:pt x="41865" y="11027"/>
                  </a:lnTo>
                  <a:lnTo>
                    <a:pt x="41982" y="10931"/>
                  </a:lnTo>
                  <a:lnTo>
                    <a:pt x="42092" y="11020"/>
                  </a:lnTo>
                  <a:lnTo>
                    <a:pt x="42202" y="10937"/>
                  </a:lnTo>
                  <a:lnTo>
                    <a:pt x="42319" y="11082"/>
                  </a:lnTo>
                  <a:lnTo>
                    <a:pt x="42428" y="11082"/>
                  </a:lnTo>
                  <a:lnTo>
                    <a:pt x="42538" y="11088"/>
                  </a:lnTo>
                  <a:lnTo>
                    <a:pt x="42655" y="10979"/>
                  </a:lnTo>
                  <a:lnTo>
                    <a:pt x="42765" y="10992"/>
                  </a:lnTo>
                  <a:lnTo>
                    <a:pt x="42875" y="10972"/>
                  </a:lnTo>
                  <a:lnTo>
                    <a:pt x="42991" y="11082"/>
                  </a:lnTo>
                  <a:lnTo>
                    <a:pt x="43101" y="11054"/>
                  </a:lnTo>
                  <a:lnTo>
                    <a:pt x="43211" y="10965"/>
                  </a:lnTo>
                  <a:lnTo>
                    <a:pt x="43321" y="10931"/>
                  </a:lnTo>
                  <a:lnTo>
                    <a:pt x="43438" y="11116"/>
                  </a:lnTo>
                  <a:lnTo>
                    <a:pt x="43547" y="10876"/>
                  </a:lnTo>
                  <a:lnTo>
                    <a:pt x="43657" y="10937"/>
                  </a:lnTo>
                  <a:lnTo>
                    <a:pt x="43774" y="11095"/>
                  </a:lnTo>
                  <a:lnTo>
                    <a:pt x="43884" y="10903"/>
                  </a:lnTo>
                  <a:lnTo>
                    <a:pt x="43994" y="10896"/>
                  </a:lnTo>
                  <a:lnTo>
                    <a:pt x="44110" y="10896"/>
                  </a:lnTo>
                  <a:lnTo>
                    <a:pt x="44220" y="11082"/>
                  </a:lnTo>
                  <a:lnTo>
                    <a:pt x="44330" y="11061"/>
                  </a:lnTo>
                  <a:lnTo>
                    <a:pt x="44447" y="11006"/>
                  </a:lnTo>
                  <a:lnTo>
                    <a:pt x="44557" y="10889"/>
                  </a:lnTo>
                  <a:lnTo>
                    <a:pt x="44667" y="11116"/>
                  </a:lnTo>
                  <a:lnTo>
                    <a:pt x="44783" y="10862"/>
                  </a:lnTo>
                  <a:lnTo>
                    <a:pt x="44893" y="10985"/>
                  </a:lnTo>
                  <a:lnTo>
                    <a:pt x="45003" y="11006"/>
                  </a:lnTo>
                  <a:lnTo>
                    <a:pt x="45120" y="11082"/>
                  </a:lnTo>
                  <a:lnTo>
                    <a:pt x="45229" y="10937"/>
                  </a:lnTo>
                  <a:lnTo>
                    <a:pt x="45339" y="10889"/>
                  </a:lnTo>
                  <a:lnTo>
                    <a:pt x="45449" y="10972"/>
                  </a:lnTo>
                  <a:lnTo>
                    <a:pt x="45566" y="10903"/>
                  </a:lnTo>
                  <a:lnTo>
                    <a:pt x="45676" y="10979"/>
                  </a:lnTo>
                  <a:lnTo>
                    <a:pt x="45786" y="10979"/>
                  </a:lnTo>
                  <a:lnTo>
                    <a:pt x="45902" y="11068"/>
                  </a:lnTo>
                  <a:lnTo>
                    <a:pt x="46012" y="10876"/>
                  </a:lnTo>
                  <a:lnTo>
                    <a:pt x="46122" y="11034"/>
                  </a:lnTo>
                  <a:lnTo>
                    <a:pt x="46239" y="10876"/>
                  </a:lnTo>
                  <a:lnTo>
                    <a:pt x="46349" y="11068"/>
                  </a:lnTo>
                  <a:lnTo>
                    <a:pt x="46458" y="10889"/>
                  </a:lnTo>
                  <a:lnTo>
                    <a:pt x="46575" y="10910"/>
                  </a:lnTo>
                  <a:lnTo>
                    <a:pt x="46685" y="11109"/>
                  </a:lnTo>
                  <a:lnTo>
                    <a:pt x="46795" y="10992"/>
                  </a:lnTo>
                  <a:lnTo>
                    <a:pt x="46912" y="11102"/>
                  </a:lnTo>
                  <a:lnTo>
                    <a:pt x="47021" y="11040"/>
                  </a:lnTo>
                  <a:lnTo>
                    <a:pt x="47131" y="11075"/>
                  </a:lnTo>
                  <a:lnTo>
                    <a:pt x="47248" y="10876"/>
                  </a:lnTo>
                  <a:lnTo>
                    <a:pt x="47358" y="10917"/>
                  </a:lnTo>
                  <a:lnTo>
                    <a:pt x="47468" y="11020"/>
                  </a:lnTo>
                  <a:lnTo>
                    <a:pt x="47577" y="11034"/>
                  </a:lnTo>
                  <a:lnTo>
                    <a:pt x="47694" y="11095"/>
                  </a:lnTo>
                  <a:lnTo>
                    <a:pt x="47804" y="11054"/>
                  </a:lnTo>
                  <a:lnTo>
                    <a:pt x="47914" y="10992"/>
                  </a:lnTo>
                  <a:lnTo>
                    <a:pt x="48031" y="11095"/>
                  </a:lnTo>
                  <a:lnTo>
                    <a:pt x="48140" y="10917"/>
                  </a:lnTo>
                  <a:lnTo>
                    <a:pt x="48250" y="11102"/>
                  </a:lnTo>
                  <a:lnTo>
                    <a:pt x="48367" y="10889"/>
                  </a:lnTo>
                  <a:lnTo>
                    <a:pt x="48477" y="11116"/>
                  </a:lnTo>
                  <a:lnTo>
                    <a:pt x="48587" y="10869"/>
                  </a:lnTo>
                  <a:lnTo>
                    <a:pt x="48703" y="11088"/>
                  </a:lnTo>
                  <a:lnTo>
                    <a:pt x="48813" y="10985"/>
                  </a:lnTo>
                  <a:lnTo>
                    <a:pt x="48923" y="11061"/>
                  </a:lnTo>
                  <a:lnTo>
                    <a:pt x="49040" y="11082"/>
                  </a:lnTo>
                  <a:lnTo>
                    <a:pt x="49150" y="10999"/>
                  </a:lnTo>
                  <a:lnTo>
                    <a:pt x="49259" y="11013"/>
                  </a:lnTo>
                  <a:lnTo>
                    <a:pt x="49376" y="11027"/>
                  </a:lnTo>
                  <a:lnTo>
                    <a:pt x="49486" y="11102"/>
                  </a:lnTo>
                  <a:lnTo>
                    <a:pt x="49596" y="10917"/>
                  </a:lnTo>
                  <a:lnTo>
                    <a:pt x="49713" y="10910"/>
                  </a:lnTo>
                  <a:lnTo>
                    <a:pt x="49822" y="10944"/>
                  </a:lnTo>
                  <a:lnTo>
                    <a:pt x="49939" y="10992"/>
                  </a:lnTo>
                  <a:lnTo>
                    <a:pt x="50049" y="11040"/>
                  </a:lnTo>
                  <a:lnTo>
                    <a:pt x="50159" y="11068"/>
                  </a:lnTo>
                  <a:lnTo>
                    <a:pt x="50276" y="11109"/>
                  </a:lnTo>
                  <a:lnTo>
                    <a:pt x="50385" y="10910"/>
                  </a:lnTo>
                  <a:lnTo>
                    <a:pt x="50495" y="11054"/>
                  </a:lnTo>
                  <a:lnTo>
                    <a:pt x="50612" y="10958"/>
                  </a:lnTo>
                  <a:lnTo>
                    <a:pt x="50722" y="11102"/>
                  </a:lnTo>
                  <a:lnTo>
                    <a:pt x="50832" y="10869"/>
                  </a:lnTo>
                  <a:lnTo>
                    <a:pt x="50948" y="10985"/>
                  </a:lnTo>
                  <a:lnTo>
                    <a:pt x="51058" y="10917"/>
                  </a:lnTo>
                  <a:lnTo>
                    <a:pt x="51175" y="11088"/>
                  </a:lnTo>
                  <a:lnTo>
                    <a:pt x="51285" y="10985"/>
                  </a:lnTo>
                  <a:lnTo>
                    <a:pt x="51395" y="10889"/>
                  </a:lnTo>
                  <a:lnTo>
                    <a:pt x="51511" y="10951"/>
                  </a:lnTo>
                  <a:lnTo>
                    <a:pt x="51621" y="10896"/>
                  </a:lnTo>
                  <a:lnTo>
                    <a:pt x="51731" y="10951"/>
                  </a:lnTo>
                  <a:lnTo>
                    <a:pt x="51848" y="10903"/>
                  </a:lnTo>
                  <a:lnTo>
                    <a:pt x="51958" y="11013"/>
                  </a:lnTo>
                  <a:lnTo>
                    <a:pt x="52067" y="10931"/>
                  </a:lnTo>
                  <a:lnTo>
                    <a:pt x="52184" y="10917"/>
                  </a:lnTo>
                  <a:lnTo>
                    <a:pt x="52294" y="11020"/>
                  </a:lnTo>
                  <a:lnTo>
                    <a:pt x="52411" y="10917"/>
                  </a:lnTo>
                  <a:lnTo>
                    <a:pt x="52521" y="10876"/>
                  </a:lnTo>
                  <a:lnTo>
                    <a:pt x="52630" y="10889"/>
                  </a:lnTo>
                  <a:lnTo>
                    <a:pt x="52747" y="10992"/>
                  </a:lnTo>
                  <a:lnTo>
                    <a:pt x="52857" y="10869"/>
                  </a:lnTo>
                  <a:lnTo>
                    <a:pt x="52967" y="10896"/>
                  </a:lnTo>
                  <a:lnTo>
                    <a:pt x="53083" y="10958"/>
                  </a:lnTo>
                  <a:lnTo>
                    <a:pt x="53193" y="11082"/>
                  </a:lnTo>
                  <a:lnTo>
                    <a:pt x="53303" y="10951"/>
                  </a:lnTo>
                  <a:lnTo>
                    <a:pt x="53420" y="10903"/>
                  </a:lnTo>
                  <a:lnTo>
                    <a:pt x="53530" y="11034"/>
                  </a:lnTo>
                  <a:lnTo>
                    <a:pt x="53640" y="11075"/>
                  </a:lnTo>
                  <a:lnTo>
                    <a:pt x="53756" y="11088"/>
                  </a:lnTo>
                  <a:lnTo>
                    <a:pt x="53866" y="10992"/>
                  </a:lnTo>
                  <a:lnTo>
                    <a:pt x="53976" y="10972"/>
                  </a:lnTo>
                  <a:lnTo>
                    <a:pt x="54086" y="10869"/>
                  </a:lnTo>
                  <a:lnTo>
                    <a:pt x="54203" y="11116"/>
                  </a:lnTo>
                  <a:lnTo>
                    <a:pt x="54312" y="10876"/>
                  </a:lnTo>
                  <a:lnTo>
                    <a:pt x="54422" y="11109"/>
                  </a:lnTo>
                  <a:lnTo>
                    <a:pt x="54539" y="11006"/>
                  </a:lnTo>
                  <a:lnTo>
                    <a:pt x="54649" y="10876"/>
                  </a:lnTo>
                  <a:lnTo>
                    <a:pt x="54759" y="11027"/>
                  </a:lnTo>
                  <a:lnTo>
                    <a:pt x="54875" y="10951"/>
                  </a:lnTo>
                  <a:lnTo>
                    <a:pt x="54985" y="11102"/>
                  </a:lnTo>
                  <a:lnTo>
                    <a:pt x="55095" y="10862"/>
                  </a:lnTo>
                  <a:lnTo>
                    <a:pt x="55212" y="10999"/>
                  </a:lnTo>
                  <a:lnTo>
                    <a:pt x="55322" y="11040"/>
                  </a:lnTo>
                  <a:lnTo>
                    <a:pt x="55431" y="10992"/>
                  </a:lnTo>
                  <a:lnTo>
                    <a:pt x="55541" y="10896"/>
                  </a:lnTo>
                  <a:lnTo>
                    <a:pt x="55658" y="10889"/>
                  </a:lnTo>
                  <a:lnTo>
                    <a:pt x="55768" y="11109"/>
                  </a:lnTo>
                  <a:lnTo>
                    <a:pt x="55878" y="10951"/>
                  </a:lnTo>
                  <a:lnTo>
                    <a:pt x="55994" y="11027"/>
                  </a:lnTo>
                  <a:lnTo>
                    <a:pt x="56104" y="10972"/>
                  </a:lnTo>
                  <a:lnTo>
                    <a:pt x="56214" y="11006"/>
                  </a:lnTo>
                  <a:lnTo>
                    <a:pt x="56331" y="11013"/>
                  </a:lnTo>
                  <a:lnTo>
                    <a:pt x="56441" y="11088"/>
                  </a:lnTo>
                  <a:lnTo>
                    <a:pt x="56550" y="10979"/>
                  </a:lnTo>
                  <a:lnTo>
                    <a:pt x="56660" y="10876"/>
                  </a:lnTo>
                  <a:lnTo>
                    <a:pt x="56777" y="10958"/>
                  </a:lnTo>
                  <a:lnTo>
                    <a:pt x="56887" y="11013"/>
                  </a:lnTo>
                  <a:lnTo>
                    <a:pt x="56997" y="10896"/>
                  </a:lnTo>
                  <a:lnTo>
                    <a:pt x="57113" y="11027"/>
                  </a:lnTo>
                  <a:lnTo>
                    <a:pt x="57223" y="10985"/>
                  </a:lnTo>
                  <a:lnTo>
                    <a:pt x="57333" y="11034"/>
                  </a:lnTo>
                  <a:lnTo>
                    <a:pt x="57443" y="10979"/>
                  </a:lnTo>
                  <a:lnTo>
                    <a:pt x="57560" y="11095"/>
                  </a:lnTo>
                  <a:lnTo>
                    <a:pt x="57670" y="10889"/>
                  </a:lnTo>
                  <a:lnTo>
                    <a:pt x="57779" y="11116"/>
                  </a:lnTo>
                  <a:lnTo>
                    <a:pt x="57896" y="11006"/>
                  </a:lnTo>
                  <a:lnTo>
                    <a:pt x="58006" y="11095"/>
                  </a:lnTo>
                  <a:lnTo>
                    <a:pt x="58116" y="11040"/>
                  </a:lnTo>
                  <a:lnTo>
                    <a:pt x="58226" y="10931"/>
                  </a:lnTo>
                  <a:lnTo>
                    <a:pt x="58342" y="11109"/>
                  </a:lnTo>
                  <a:lnTo>
                    <a:pt x="58452" y="11075"/>
                  </a:lnTo>
                  <a:lnTo>
                    <a:pt x="58562" y="10883"/>
                  </a:lnTo>
                  <a:lnTo>
                    <a:pt x="58672" y="11034"/>
                  </a:lnTo>
                  <a:lnTo>
                    <a:pt x="58789" y="11109"/>
                  </a:lnTo>
                  <a:lnTo>
                    <a:pt x="58898" y="11054"/>
                  </a:lnTo>
                  <a:lnTo>
                    <a:pt x="59008" y="10896"/>
                  </a:lnTo>
                  <a:lnTo>
                    <a:pt x="59125" y="10992"/>
                  </a:lnTo>
                  <a:lnTo>
                    <a:pt x="59235" y="10979"/>
                  </a:lnTo>
                  <a:lnTo>
                    <a:pt x="59345" y="11088"/>
                  </a:lnTo>
                  <a:lnTo>
                    <a:pt x="59461" y="10951"/>
                  </a:lnTo>
                  <a:lnTo>
                    <a:pt x="59571" y="10992"/>
                  </a:lnTo>
                  <a:lnTo>
                    <a:pt x="59681" y="10896"/>
                  </a:lnTo>
                  <a:lnTo>
                    <a:pt x="59798" y="11088"/>
                  </a:lnTo>
                  <a:lnTo>
                    <a:pt x="59908" y="11040"/>
                  </a:lnTo>
                  <a:lnTo>
                    <a:pt x="60017" y="10931"/>
                  </a:lnTo>
                  <a:lnTo>
                    <a:pt x="60134" y="10903"/>
                  </a:lnTo>
                  <a:lnTo>
                    <a:pt x="60244" y="11027"/>
                  </a:lnTo>
                  <a:lnTo>
                    <a:pt x="60354" y="10903"/>
                  </a:lnTo>
                  <a:lnTo>
                    <a:pt x="60471" y="11095"/>
                  </a:lnTo>
                  <a:lnTo>
                    <a:pt x="60580" y="10985"/>
                  </a:lnTo>
                  <a:lnTo>
                    <a:pt x="60697" y="10876"/>
                  </a:lnTo>
                  <a:lnTo>
                    <a:pt x="60807" y="10883"/>
                  </a:lnTo>
                  <a:lnTo>
                    <a:pt x="60917" y="10965"/>
                  </a:lnTo>
                  <a:lnTo>
                    <a:pt x="61034" y="11068"/>
                  </a:lnTo>
                  <a:lnTo>
                    <a:pt x="61143" y="10896"/>
                  </a:lnTo>
                  <a:lnTo>
                    <a:pt x="61253" y="10896"/>
                  </a:lnTo>
                  <a:lnTo>
                    <a:pt x="61370" y="10944"/>
                  </a:lnTo>
                  <a:lnTo>
                    <a:pt x="61480" y="10985"/>
                  </a:lnTo>
                  <a:lnTo>
                    <a:pt x="61590" y="10903"/>
                  </a:lnTo>
                  <a:lnTo>
                    <a:pt x="61706" y="10985"/>
                  </a:lnTo>
                  <a:lnTo>
                    <a:pt x="61816" y="11109"/>
                  </a:lnTo>
                  <a:lnTo>
                    <a:pt x="61926" y="10869"/>
                  </a:lnTo>
                  <a:lnTo>
                    <a:pt x="62043" y="11102"/>
                  </a:lnTo>
                  <a:lnTo>
                    <a:pt x="62153" y="10951"/>
                  </a:lnTo>
                  <a:lnTo>
                    <a:pt x="62262" y="10876"/>
                  </a:lnTo>
                  <a:lnTo>
                    <a:pt x="62379" y="11116"/>
                  </a:lnTo>
                  <a:lnTo>
                    <a:pt x="62489" y="10937"/>
                  </a:lnTo>
                  <a:lnTo>
                    <a:pt x="62599" y="11047"/>
                  </a:lnTo>
                  <a:lnTo>
                    <a:pt x="62716" y="10992"/>
                  </a:lnTo>
                  <a:lnTo>
                    <a:pt x="62825" y="10965"/>
                  </a:lnTo>
                  <a:lnTo>
                    <a:pt x="62935" y="10951"/>
                  </a:lnTo>
                  <a:lnTo>
                    <a:pt x="63052" y="11054"/>
                  </a:lnTo>
                  <a:lnTo>
                    <a:pt x="63162" y="10869"/>
                  </a:lnTo>
                  <a:lnTo>
                    <a:pt x="63272" y="11116"/>
                  </a:lnTo>
                  <a:lnTo>
                    <a:pt x="63388" y="10869"/>
                  </a:lnTo>
                  <a:lnTo>
                    <a:pt x="63498" y="10917"/>
                  </a:lnTo>
                  <a:lnTo>
                    <a:pt x="63608" y="10958"/>
                  </a:lnTo>
                  <a:lnTo>
                    <a:pt x="63725" y="10862"/>
                  </a:lnTo>
                  <a:lnTo>
                    <a:pt x="63835" y="11013"/>
                  </a:lnTo>
                  <a:lnTo>
                    <a:pt x="63951" y="10965"/>
                  </a:lnTo>
                  <a:lnTo>
                    <a:pt x="64061" y="11061"/>
                  </a:lnTo>
                  <a:lnTo>
                    <a:pt x="64171" y="10876"/>
                  </a:lnTo>
                  <a:lnTo>
                    <a:pt x="64288" y="11068"/>
                  </a:lnTo>
                  <a:lnTo>
                    <a:pt x="64398" y="10979"/>
                  </a:lnTo>
                  <a:lnTo>
                    <a:pt x="64507" y="10958"/>
                  </a:lnTo>
                  <a:lnTo>
                    <a:pt x="64624" y="11054"/>
                  </a:lnTo>
                  <a:lnTo>
                    <a:pt x="64734" y="10972"/>
                  </a:lnTo>
                  <a:lnTo>
                    <a:pt x="64844" y="10917"/>
                  </a:lnTo>
                  <a:lnTo>
                    <a:pt x="64961" y="10999"/>
                  </a:lnTo>
                  <a:lnTo>
                    <a:pt x="65070" y="10979"/>
                  </a:lnTo>
                  <a:lnTo>
                    <a:pt x="65180" y="10951"/>
                  </a:lnTo>
                  <a:lnTo>
                    <a:pt x="65297" y="11116"/>
                  </a:lnTo>
                  <a:lnTo>
                    <a:pt x="65407" y="10944"/>
                  </a:lnTo>
                  <a:lnTo>
                    <a:pt x="65517" y="10917"/>
                  </a:lnTo>
                  <a:lnTo>
                    <a:pt x="65633" y="11013"/>
                  </a:lnTo>
                  <a:lnTo>
                    <a:pt x="65743" y="10965"/>
                  </a:lnTo>
                  <a:lnTo>
                    <a:pt x="65853" y="10985"/>
                  </a:lnTo>
                  <a:lnTo>
                    <a:pt x="65970" y="11075"/>
                  </a:lnTo>
                  <a:lnTo>
                    <a:pt x="66052" y="10965"/>
                  </a:lnTo>
                  <a:lnTo>
                    <a:pt x="66011" y="10876"/>
                  </a:lnTo>
                  <a:lnTo>
                    <a:pt x="66176" y="10766"/>
                  </a:lnTo>
                  <a:lnTo>
                    <a:pt x="66011" y="10649"/>
                  </a:lnTo>
                  <a:lnTo>
                    <a:pt x="66086" y="10539"/>
                  </a:lnTo>
                  <a:lnTo>
                    <a:pt x="66100" y="10429"/>
                  </a:lnTo>
                  <a:lnTo>
                    <a:pt x="65949" y="10313"/>
                  </a:lnTo>
                  <a:lnTo>
                    <a:pt x="66073" y="10203"/>
                  </a:lnTo>
                  <a:lnTo>
                    <a:pt x="66025" y="10093"/>
                  </a:lnTo>
                  <a:lnTo>
                    <a:pt x="66183" y="9983"/>
                  </a:lnTo>
                  <a:lnTo>
                    <a:pt x="66045" y="9866"/>
                  </a:lnTo>
                  <a:lnTo>
                    <a:pt x="66196" y="9757"/>
                  </a:lnTo>
                  <a:lnTo>
                    <a:pt x="65990" y="9647"/>
                  </a:lnTo>
                  <a:lnTo>
                    <a:pt x="66018" y="9530"/>
                  </a:lnTo>
                  <a:lnTo>
                    <a:pt x="66018" y="9420"/>
                  </a:lnTo>
                  <a:lnTo>
                    <a:pt x="66059" y="9310"/>
                  </a:lnTo>
                  <a:lnTo>
                    <a:pt x="65970" y="9194"/>
                  </a:lnTo>
                  <a:lnTo>
                    <a:pt x="66155" y="9084"/>
                  </a:lnTo>
                  <a:lnTo>
                    <a:pt x="66189" y="8974"/>
                  </a:lnTo>
                  <a:lnTo>
                    <a:pt x="66114" y="8857"/>
                  </a:lnTo>
                  <a:lnTo>
                    <a:pt x="66162" y="8747"/>
                  </a:lnTo>
                  <a:lnTo>
                    <a:pt x="66032" y="8638"/>
                  </a:lnTo>
                  <a:lnTo>
                    <a:pt x="66121" y="8528"/>
                  </a:lnTo>
                  <a:lnTo>
                    <a:pt x="66162" y="8411"/>
                  </a:lnTo>
                  <a:lnTo>
                    <a:pt x="66032" y="8301"/>
                  </a:lnTo>
                  <a:lnTo>
                    <a:pt x="66121" y="8191"/>
                  </a:lnTo>
                  <a:lnTo>
                    <a:pt x="66100" y="8081"/>
                  </a:lnTo>
                  <a:lnTo>
                    <a:pt x="65956" y="7965"/>
                  </a:lnTo>
                  <a:lnTo>
                    <a:pt x="66052" y="7855"/>
                  </a:lnTo>
                  <a:lnTo>
                    <a:pt x="66176" y="7745"/>
                  </a:lnTo>
                  <a:lnTo>
                    <a:pt x="66135" y="7628"/>
                  </a:lnTo>
                  <a:lnTo>
                    <a:pt x="66032" y="7518"/>
                  </a:lnTo>
                  <a:lnTo>
                    <a:pt x="66018" y="7409"/>
                  </a:lnTo>
                  <a:lnTo>
                    <a:pt x="65983" y="7299"/>
                  </a:lnTo>
                  <a:lnTo>
                    <a:pt x="66080" y="7189"/>
                  </a:lnTo>
                  <a:lnTo>
                    <a:pt x="66045" y="7072"/>
                  </a:lnTo>
                  <a:lnTo>
                    <a:pt x="66059" y="6962"/>
                  </a:lnTo>
                  <a:lnTo>
                    <a:pt x="66148" y="6853"/>
                  </a:lnTo>
                  <a:lnTo>
                    <a:pt x="66141" y="6743"/>
                  </a:lnTo>
                  <a:lnTo>
                    <a:pt x="66148" y="6626"/>
                  </a:lnTo>
                  <a:lnTo>
                    <a:pt x="65977" y="6516"/>
                  </a:lnTo>
                  <a:lnTo>
                    <a:pt x="66169" y="6406"/>
                  </a:lnTo>
                  <a:lnTo>
                    <a:pt x="66073" y="6296"/>
                  </a:lnTo>
                  <a:lnTo>
                    <a:pt x="65970" y="6180"/>
                  </a:lnTo>
                  <a:lnTo>
                    <a:pt x="66045" y="6070"/>
                  </a:lnTo>
                  <a:lnTo>
                    <a:pt x="66148" y="5960"/>
                  </a:lnTo>
                  <a:lnTo>
                    <a:pt x="66183" y="5850"/>
                  </a:lnTo>
                  <a:lnTo>
                    <a:pt x="66141" y="5734"/>
                  </a:lnTo>
                  <a:lnTo>
                    <a:pt x="66038" y="5624"/>
                  </a:lnTo>
                  <a:lnTo>
                    <a:pt x="66148" y="5514"/>
                  </a:lnTo>
                  <a:lnTo>
                    <a:pt x="66059" y="5397"/>
                  </a:lnTo>
                  <a:lnTo>
                    <a:pt x="66196" y="5287"/>
                  </a:lnTo>
                  <a:lnTo>
                    <a:pt x="65997" y="5177"/>
                  </a:lnTo>
                  <a:lnTo>
                    <a:pt x="66045" y="5068"/>
                  </a:lnTo>
                  <a:lnTo>
                    <a:pt x="66025" y="4951"/>
                  </a:lnTo>
                  <a:lnTo>
                    <a:pt x="66093" y="4841"/>
                  </a:lnTo>
                  <a:lnTo>
                    <a:pt x="66038" y="4772"/>
                  </a:lnTo>
                  <a:lnTo>
                    <a:pt x="65963" y="4759"/>
                  </a:lnTo>
                  <a:lnTo>
                    <a:pt x="65860" y="4601"/>
                  </a:lnTo>
                  <a:lnTo>
                    <a:pt x="65729" y="4814"/>
                  </a:lnTo>
                  <a:lnTo>
                    <a:pt x="65633" y="4621"/>
                  </a:lnTo>
                  <a:lnTo>
                    <a:pt x="65510" y="4745"/>
                  </a:lnTo>
                  <a:lnTo>
                    <a:pt x="65393" y="4772"/>
                  </a:lnTo>
                  <a:lnTo>
                    <a:pt x="65276" y="4786"/>
                  </a:lnTo>
                  <a:lnTo>
                    <a:pt x="65180" y="4614"/>
                  </a:lnTo>
                  <a:lnTo>
                    <a:pt x="65057" y="4711"/>
                  </a:lnTo>
                  <a:lnTo>
                    <a:pt x="64947" y="4697"/>
                  </a:lnTo>
                  <a:lnTo>
                    <a:pt x="64837" y="4663"/>
                  </a:lnTo>
                  <a:lnTo>
                    <a:pt x="64734" y="4560"/>
                  </a:lnTo>
                  <a:lnTo>
                    <a:pt x="64610" y="4683"/>
                  </a:lnTo>
                  <a:lnTo>
                    <a:pt x="64494" y="4704"/>
                  </a:lnTo>
                  <a:lnTo>
                    <a:pt x="64391" y="4539"/>
                  </a:lnTo>
                  <a:lnTo>
                    <a:pt x="64274" y="4614"/>
                  </a:lnTo>
                  <a:lnTo>
                    <a:pt x="64171" y="4518"/>
                  </a:lnTo>
                  <a:lnTo>
                    <a:pt x="64061" y="4436"/>
                  </a:lnTo>
                  <a:lnTo>
                    <a:pt x="63944" y="4518"/>
                  </a:lnTo>
                  <a:lnTo>
                    <a:pt x="63814" y="4656"/>
                  </a:lnTo>
                  <a:lnTo>
                    <a:pt x="63725" y="4422"/>
                  </a:lnTo>
                  <a:lnTo>
                    <a:pt x="63608" y="4436"/>
                  </a:lnTo>
                  <a:lnTo>
                    <a:pt x="63498" y="4402"/>
                  </a:lnTo>
                  <a:lnTo>
                    <a:pt x="63375" y="4532"/>
                  </a:lnTo>
                  <a:lnTo>
                    <a:pt x="63265" y="4511"/>
                  </a:lnTo>
                  <a:lnTo>
                    <a:pt x="63148" y="4553"/>
                  </a:lnTo>
                  <a:lnTo>
                    <a:pt x="63038" y="4505"/>
                  </a:lnTo>
                  <a:lnTo>
                    <a:pt x="62922" y="4546"/>
                  </a:lnTo>
                  <a:lnTo>
                    <a:pt x="62812" y="4525"/>
                  </a:lnTo>
                  <a:lnTo>
                    <a:pt x="62702" y="4436"/>
                  </a:lnTo>
                  <a:lnTo>
                    <a:pt x="62585" y="4477"/>
                  </a:lnTo>
                  <a:lnTo>
                    <a:pt x="62482" y="4381"/>
                  </a:lnTo>
                  <a:lnTo>
                    <a:pt x="62365" y="4443"/>
                  </a:lnTo>
                  <a:lnTo>
                    <a:pt x="62262" y="4354"/>
                  </a:lnTo>
                  <a:lnTo>
                    <a:pt x="62139" y="4463"/>
                  </a:lnTo>
                  <a:lnTo>
                    <a:pt x="62043" y="4264"/>
                  </a:lnTo>
                  <a:lnTo>
                    <a:pt x="61933" y="4257"/>
                  </a:lnTo>
                  <a:lnTo>
                    <a:pt x="61809" y="4354"/>
                  </a:lnTo>
                  <a:lnTo>
                    <a:pt x="61686" y="4463"/>
                  </a:lnTo>
                  <a:lnTo>
                    <a:pt x="61583" y="4374"/>
                  </a:lnTo>
                  <a:lnTo>
                    <a:pt x="61480" y="4251"/>
                  </a:lnTo>
                  <a:lnTo>
                    <a:pt x="61370" y="4196"/>
                  </a:lnTo>
                  <a:lnTo>
                    <a:pt x="61260" y="4203"/>
                  </a:lnTo>
                  <a:lnTo>
                    <a:pt x="61143" y="4175"/>
                  </a:lnTo>
                  <a:lnTo>
                    <a:pt x="61027" y="4257"/>
                  </a:lnTo>
                  <a:lnTo>
                    <a:pt x="60910" y="4306"/>
                  </a:lnTo>
                  <a:lnTo>
                    <a:pt x="60800" y="4230"/>
                  </a:lnTo>
                  <a:lnTo>
                    <a:pt x="60677" y="4367"/>
                  </a:lnTo>
                  <a:lnTo>
                    <a:pt x="60574" y="4292"/>
                  </a:lnTo>
                  <a:lnTo>
                    <a:pt x="60450" y="4347"/>
                  </a:lnTo>
                  <a:lnTo>
                    <a:pt x="60361" y="4127"/>
                  </a:lnTo>
                  <a:lnTo>
                    <a:pt x="60244" y="4161"/>
                  </a:lnTo>
                  <a:lnTo>
                    <a:pt x="60127" y="4209"/>
                  </a:lnTo>
                  <a:lnTo>
                    <a:pt x="60017" y="4168"/>
                  </a:lnTo>
                  <a:lnTo>
                    <a:pt x="59901" y="4223"/>
                  </a:lnTo>
                  <a:lnTo>
                    <a:pt x="59784" y="4271"/>
                  </a:lnTo>
                  <a:lnTo>
                    <a:pt x="59667" y="4264"/>
                  </a:lnTo>
                  <a:lnTo>
                    <a:pt x="59571" y="4106"/>
                  </a:lnTo>
                  <a:lnTo>
                    <a:pt x="59455" y="4127"/>
                  </a:lnTo>
                  <a:lnTo>
                    <a:pt x="59331" y="4251"/>
                  </a:lnTo>
                  <a:lnTo>
                    <a:pt x="59228" y="4148"/>
                  </a:lnTo>
                  <a:lnTo>
                    <a:pt x="59125" y="4010"/>
                  </a:lnTo>
                  <a:lnTo>
                    <a:pt x="59001" y="4148"/>
                  </a:lnTo>
                  <a:lnTo>
                    <a:pt x="58885" y="4196"/>
                  </a:lnTo>
                  <a:lnTo>
                    <a:pt x="58775" y="4141"/>
                  </a:lnTo>
                  <a:lnTo>
                    <a:pt x="58658" y="4189"/>
                  </a:lnTo>
                  <a:lnTo>
                    <a:pt x="58555" y="4106"/>
                  </a:lnTo>
                  <a:lnTo>
                    <a:pt x="58466" y="3976"/>
                  </a:lnTo>
                  <a:lnTo>
                    <a:pt x="58315" y="4093"/>
                  </a:lnTo>
                  <a:lnTo>
                    <a:pt x="58219" y="4024"/>
                  </a:lnTo>
                  <a:lnTo>
                    <a:pt x="58109" y="4003"/>
                  </a:lnTo>
                  <a:lnTo>
                    <a:pt x="58027" y="3894"/>
                  </a:lnTo>
                  <a:lnTo>
                    <a:pt x="57910" y="3887"/>
                  </a:lnTo>
                  <a:lnTo>
                    <a:pt x="57821" y="3797"/>
                  </a:lnTo>
                  <a:lnTo>
                    <a:pt x="57738" y="3701"/>
                  </a:lnTo>
                  <a:lnTo>
                    <a:pt x="57594" y="3777"/>
                  </a:lnTo>
                  <a:lnTo>
                    <a:pt x="57505" y="3688"/>
                  </a:lnTo>
                  <a:lnTo>
                    <a:pt x="57388" y="3681"/>
                  </a:lnTo>
                  <a:lnTo>
                    <a:pt x="57306" y="3585"/>
                  </a:lnTo>
                  <a:lnTo>
                    <a:pt x="57189" y="3585"/>
                  </a:lnTo>
                  <a:lnTo>
                    <a:pt x="57038" y="3674"/>
                  </a:lnTo>
                  <a:lnTo>
                    <a:pt x="56935" y="3633"/>
                  </a:lnTo>
                  <a:lnTo>
                    <a:pt x="56859" y="3509"/>
                  </a:lnTo>
                  <a:lnTo>
                    <a:pt x="56777" y="3399"/>
                  </a:lnTo>
                  <a:lnTo>
                    <a:pt x="56633" y="3475"/>
                  </a:lnTo>
                  <a:lnTo>
                    <a:pt x="56537" y="3406"/>
                  </a:lnTo>
                  <a:lnTo>
                    <a:pt x="56420" y="3413"/>
                  </a:lnTo>
                  <a:lnTo>
                    <a:pt x="56283" y="3454"/>
                  </a:lnTo>
                  <a:lnTo>
                    <a:pt x="56248" y="3228"/>
                  </a:lnTo>
                  <a:lnTo>
                    <a:pt x="56104" y="3296"/>
                  </a:lnTo>
                  <a:lnTo>
                    <a:pt x="56029" y="3173"/>
                  </a:lnTo>
                  <a:lnTo>
                    <a:pt x="55878" y="3262"/>
                  </a:lnTo>
                  <a:lnTo>
                    <a:pt x="55823" y="3083"/>
                  </a:lnTo>
                  <a:lnTo>
                    <a:pt x="55720" y="3049"/>
                  </a:lnTo>
                  <a:lnTo>
                    <a:pt x="55596" y="3049"/>
                  </a:lnTo>
                  <a:lnTo>
                    <a:pt x="55507" y="2974"/>
                  </a:lnTo>
                  <a:lnTo>
                    <a:pt x="55356" y="3063"/>
                  </a:lnTo>
                  <a:lnTo>
                    <a:pt x="55267" y="2981"/>
                  </a:lnTo>
                  <a:lnTo>
                    <a:pt x="55184" y="2884"/>
                  </a:lnTo>
                  <a:lnTo>
                    <a:pt x="55040" y="2960"/>
                  </a:lnTo>
                  <a:lnTo>
                    <a:pt x="54944" y="2898"/>
                  </a:lnTo>
                  <a:lnTo>
                    <a:pt x="54848" y="2829"/>
                  </a:lnTo>
                  <a:lnTo>
                    <a:pt x="54724" y="2857"/>
                  </a:lnTo>
                  <a:lnTo>
                    <a:pt x="54662" y="2678"/>
                  </a:lnTo>
                  <a:lnTo>
                    <a:pt x="54518" y="2775"/>
                  </a:lnTo>
                  <a:lnTo>
                    <a:pt x="54408" y="2740"/>
                  </a:lnTo>
                  <a:lnTo>
                    <a:pt x="54319" y="2658"/>
                  </a:lnTo>
                  <a:lnTo>
                    <a:pt x="54203" y="2665"/>
                  </a:lnTo>
                  <a:lnTo>
                    <a:pt x="54154" y="2459"/>
                  </a:lnTo>
                  <a:lnTo>
                    <a:pt x="53969" y="2644"/>
                  </a:lnTo>
                  <a:lnTo>
                    <a:pt x="53935" y="2390"/>
                  </a:lnTo>
                  <a:lnTo>
                    <a:pt x="53818" y="2404"/>
                  </a:lnTo>
                  <a:lnTo>
                    <a:pt x="53729" y="2315"/>
                  </a:lnTo>
                  <a:lnTo>
                    <a:pt x="53585" y="2383"/>
                  </a:lnTo>
                  <a:lnTo>
                    <a:pt x="53454" y="2431"/>
                  </a:lnTo>
                  <a:lnTo>
                    <a:pt x="53372" y="2321"/>
                  </a:lnTo>
                  <a:lnTo>
                    <a:pt x="53235" y="2376"/>
                  </a:lnTo>
                  <a:lnTo>
                    <a:pt x="53132" y="2342"/>
                  </a:lnTo>
                  <a:lnTo>
                    <a:pt x="53063" y="2198"/>
                  </a:lnTo>
                  <a:lnTo>
                    <a:pt x="52953" y="2164"/>
                  </a:lnTo>
                  <a:lnTo>
                    <a:pt x="52857" y="2102"/>
                  </a:lnTo>
                  <a:lnTo>
                    <a:pt x="52754" y="2061"/>
                  </a:lnTo>
                  <a:lnTo>
                    <a:pt x="52658" y="2006"/>
                  </a:lnTo>
                  <a:lnTo>
                    <a:pt x="52527" y="2033"/>
                  </a:lnTo>
                  <a:lnTo>
                    <a:pt x="52445" y="1937"/>
                  </a:lnTo>
                  <a:lnTo>
                    <a:pt x="52335" y="1903"/>
                  </a:lnTo>
                  <a:lnTo>
                    <a:pt x="52239" y="1855"/>
                  </a:lnTo>
                  <a:lnTo>
                    <a:pt x="52136" y="1800"/>
                  </a:lnTo>
                  <a:lnTo>
                    <a:pt x="52026" y="1779"/>
                  </a:lnTo>
                  <a:lnTo>
                    <a:pt x="51875" y="1875"/>
                  </a:lnTo>
                  <a:lnTo>
                    <a:pt x="51793" y="1779"/>
                  </a:lnTo>
                  <a:lnTo>
                    <a:pt x="51704" y="1690"/>
                  </a:lnTo>
                  <a:lnTo>
                    <a:pt x="51580" y="1710"/>
                  </a:lnTo>
                  <a:lnTo>
                    <a:pt x="51470" y="1683"/>
                  </a:lnTo>
                  <a:lnTo>
                    <a:pt x="51388" y="1511"/>
                  </a:lnTo>
                  <a:lnTo>
                    <a:pt x="51250" y="1580"/>
                  </a:lnTo>
                  <a:lnTo>
                    <a:pt x="51141" y="1594"/>
                  </a:lnTo>
                  <a:lnTo>
                    <a:pt x="51024" y="1580"/>
                  </a:lnTo>
                  <a:lnTo>
                    <a:pt x="50914" y="1601"/>
                  </a:lnTo>
                  <a:lnTo>
                    <a:pt x="50804" y="1704"/>
                  </a:lnTo>
                  <a:lnTo>
                    <a:pt x="50694" y="1786"/>
                  </a:lnTo>
                  <a:lnTo>
                    <a:pt x="50571" y="1573"/>
                  </a:lnTo>
                  <a:lnTo>
                    <a:pt x="50461" y="1669"/>
                  </a:lnTo>
                  <a:lnTo>
                    <a:pt x="50351" y="1724"/>
                  </a:lnTo>
                  <a:lnTo>
                    <a:pt x="50234" y="1553"/>
                  </a:lnTo>
                  <a:lnTo>
                    <a:pt x="50124" y="1649"/>
                  </a:lnTo>
                  <a:lnTo>
                    <a:pt x="50008" y="1607"/>
                  </a:lnTo>
                  <a:lnTo>
                    <a:pt x="49898" y="1642"/>
                  </a:lnTo>
                  <a:lnTo>
                    <a:pt x="49788" y="1710"/>
                  </a:lnTo>
                  <a:lnTo>
                    <a:pt x="49671" y="1635"/>
                  </a:lnTo>
                  <a:lnTo>
                    <a:pt x="49562" y="1669"/>
                  </a:lnTo>
                  <a:lnTo>
                    <a:pt x="49445" y="1662"/>
                  </a:lnTo>
                  <a:lnTo>
                    <a:pt x="49335" y="1724"/>
                  </a:lnTo>
                  <a:lnTo>
                    <a:pt x="49225" y="1793"/>
                  </a:lnTo>
                  <a:lnTo>
                    <a:pt x="49115" y="1820"/>
                  </a:lnTo>
                  <a:lnTo>
                    <a:pt x="48999" y="1662"/>
                  </a:lnTo>
                  <a:lnTo>
                    <a:pt x="48882" y="1662"/>
                  </a:lnTo>
                  <a:lnTo>
                    <a:pt x="48779" y="1848"/>
                  </a:lnTo>
                  <a:lnTo>
                    <a:pt x="48662" y="1841"/>
                  </a:lnTo>
                  <a:lnTo>
                    <a:pt x="48545" y="1614"/>
                  </a:lnTo>
                  <a:lnTo>
                    <a:pt x="48429" y="1676"/>
                  </a:lnTo>
                  <a:lnTo>
                    <a:pt x="48319" y="1669"/>
                  </a:lnTo>
                  <a:lnTo>
                    <a:pt x="48209" y="1820"/>
                  </a:lnTo>
                  <a:lnTo>
                    <a:pt x="48092" y="1724"/>
                  </a:lnTo>
                  <a:lnTo>
                    <a:pt x="47983" y="1724"/>
                  </a:lnTo>
                  <a:lnTo>
                    <a:pt x="47873" y="1827"/>
                  </a:lnTo>
                  <a:lnTo>
                    <a:pt x="47763" y="1793"/>
                  </a:lnTo>
                  <a:lnTo>
                    <a:pt x="47646" y="1793"/>
                  </a:lnTo>
                  <a:lnTo>
                    <a:pt x="47536" y="1738"/>
                  </a:lnTo>
                  <a:lnTo>
                    <a:pt x="47426" y="1855"/>
                  </a:lnTo>
                  <a:lnTo>
                    <a:pt x="47317" y="1903"/>
                  </a:lnTo>
                  <a:lnTo>
                    <a:pt x="47200" y="1868"/>
                  </a:lnTo>
                  <a:lnTo>
                    <a:pt x="47090" y="1882"/>
                  </a:lnTo>
                  <a:lnTo>
                    <a:pt x="46973" y="1813"/>
                  </a:lnTo>
                  <a:lnTo>
                    <a:pt x="46857" y="1779"/>
                  </a:lnTo>
                  <a:lnTo>
                    <a:pt x="46747" y="1807"/>
                  </a:lnTo>
                  <a:lnTo>
                    <a:pt x="46630" y="1738"/>
                  </a:lnTo>
                  <a:lnTo>
                    <a:pt x="46520" y="1724"/>
                  </a:lnTo>
                  <a:lnTo>
                    <a:pt x="46410" y="1861"/>
                  </a:lnTo>
                  <a:lnTo>
                    <a:pt x="46300" y="1923"/>
                  </a:lnTo>
                  <a:lnTo>
                    <a:pt x="46184" y="1758"/>
                  </a:lnTo>
                  <a:lnTo>
                    <a:pt x="46074" y="1923"/>
                  </a:lnTo>
                  <a:lnTo>
                    <a:pt x="45957" y="1813"/>
                  </a:lnTo>
                  <a:lnTo>
                    <a:pt x="45847" y="1827"/>
                  </a:lnTo>
                  <a:lnTo>
                    <a:pt x="45738" y="1923"/>
                  </a:lnTo>
                  <a:lnTo>
                    <a:pt x="45621" y="1868"/>
                  </a:lnTo>
                  <a:lnTo>
                    <a:pt x="45511" y="1951"/>
                  </a:lnTo>
                  <a:lnTo>
                    <a:pt x="45401" y="1875"/>
                  </a:lnTo>
                  <a:lnTo>
                    <a:pt x="45291" y="1944"/>
                  </a:lnTo>
                  <a:lnTo>
                    <a:pt x="45175" y="1868"/>
                  </a:lnTo>
                  <a:lnTo>
                    <a:pt x="45058" y="1882"/>
                  </a:lnTo>
                  <a:lnTo>
                    <a:pt x="44941" y="1752"/>
                  </a:lnTo>
                  <a:lnTo>
                    <a:pt x="44838" y="1896"/>
                  </a:lnTo>
                  <a:lnTo>
                    <a:pt x="44721" y="1861"/>
                  </a:lnTo>
                  <a:lnTo>
                    <a:pt x="44612" y="1903"/>
                  </a:lnTo>
                  <a:lnTo>
                    <a:pt x="44495" y="1758"/>
                  </a:lnTo>
                  <a:lnTo>
                    <a:pt x="44385" y="1820"/>
                  </a:lnTo>
                  <a:lnTo>
                    <a:pt x="44275" y="1930"/>
                  </a:lnTo>
                  <a:lnTo>
                    <a:pt x="44158" y="1786"/>
                  </a:lnTo>
                  <a:lnTo>
                    <a:pt x="44049" y="2006"/>
                  </a:lnTo>
                  <a:lnTo>
                    <a:pt x="43939" y="1951"/>
                  </a:lnTo>
                  <a:lnTo>
                    <a:pt x="43822" y="1875"/>
                  </a:lnTo>
                  <a:lnTo>
                    <a:pt x="43705" y="1807"/>
                  </a:lnTo>
                  <a:lnTo>
                    <a:pt x="43602" y="1964"/>
                  </a:lnTo>
                  <a:lnTo>
                    <a:pt x="43486" y="1875"/>
                  </a:lnTo>
                  <a:lnTo>
                    <a:pt x="43369" y="1841"/>
                  </a:lnTo>
                  <a:lnTo>
                    <a:pt x="43259" y="1827"/>
                  </a:lnTo>
                  <a:lnTo>
                    <a:pt x="43142" y="1848"/>
                  </a:lnTo>
                  <a:lnTo>
                    <a:pt x="43039" y="1992"/>
                  </a:lnTo>
                  <a:lnTo>
                    <a:pt x="42923" y="1930"/>
                  </a:lnTo>
                  <a:lnTo>
                    <a:pt x="42806" y="1834"/>
                  </a:lnTo>
                  <a:lnTo>
                    <a:pt x="42703" y="2019"/>
                  </a:lnTo>
                  <a:lnTo>
                    <a:pt x="42586" y="1971"/>
                  </a:lnTo>
                  <a:lnTo>
                    <a:pt x="42476" y="1951"/>
                  </a:lnTo>
                  <a:lnTo>
                    <a:pt x="42367" y="2033"/>
                  </a:lnTo>
                  <a:lnTo>
                    <a:pt x="42250" y="1958"/>
                  </a:lnTo>
                  <a:lnTo>
                    <a:pt x="42140" y="2019"/>
                  </a:lnTo>
                  <a:lnTo>
                    <a:pt x="42023" y="1875"/>
                  </a:lnTo>
                  <a:lnTo>
                    <a:pt x="41914" y="2013"/>
                  </a:lnTo>
                  <a:lnTo>
                    <a:pt x="41797" y="1889"/>
                  </a:lnTo>
                  <a:lnTo>
                    <a:pt x="41694" y="2067"/>
                  </a:lnTo>
                  <a:lnTo>
                    <a:pt x="41577" y="2047"/>
                  </a:lnTo>
                  <a:lnTo>
                    <a:pt x="41467" y="2026"/>
                  </a:lnTo>
                  <a:lnTo>
                    <a:pt x="41351" y="1889"/>
                  </a:lnTo>
                  <a:lnTo>
                    <a:pt x="41241" y="2006"/>
                  </a:lnTo>
                  <a:lnTo>
                    <a:pt x="41124" y="1896"/>
                  </a:lnTo>
                  <a:lnTo>
                    <a:pt x="41014" y="1916"/>
                  </a:lnTo>
                  <a:lnTo>
                    <a:pt x="40897" y="1951"/>
                  </a:lnTo>
                  <a:lnTo>
                    <a:pt x="40788" y="1978"/>
                  </a:lnTo>
                  <a:lnTo>
                    <a:pt x="40678" y="1944"/>
                  </a:lnTo>
                  <a:lnTo>
                    <a:pt x="40561" y="1992"/>
                  </a:lnTo>
                  <a:lnTo>
                    <a:pt x="40451" y="2061"/>
                  </a:lnTo>
                  <a:lnTo>
                    <a:pt x="40341" y="2047"/>
                  </a:lnTo>
                  <a:lnTo>
                    <a:pt x="40232" y="2136"/>
                  </a:lnTo>
                  <a:lnTo>
                    <a:pt x="40115" y="1910"/>
                  </a:lnTo>
                  <a:lnTo>
                    <a:pt x="39998" y="1937"/>
                  </a:lnTo>
                  <a:lnTo>
                    <a:pt x="39888" y="1971"/>
                  </a:lnTo>
                  <a:lnTo>
                    <a:pt x="39778" y="2033"/>
                  </a:lnTo>
                  <a:lnTo>
                    <a:pt x="39669" y="1964"/>
                  </a:lnTo>
                  <a:lnTo>
                    <a:pt x="39559" y="2170"/>
                  </a:lnTo>
                  <a:lnTo>
                    <a:pt x="39442" y="1937"/>
                  </a:lnTo>
                  <a:lnTo>
                    <a:pt x="39332" y="2129"/>
                  </a:lnTo>
                  <a:lnTo>
                    <a:pt x="39215" y="1951"/>
                  </a:lnTo>
                  <a:lnTo>
                    <a:pt x="39112" y="2122"/>
                  </a:lnTo>
                  <a:lnTo>
                    <a:pt x="38996" y="2006"/>
                  </a:lnTo>
                  <a:lnTo>
                    <a:pt x="38879" y="2019"/>
                  </a:lnTo>
                  <a:lnTo>
                    <a:pt x="38769" y="1958"/>
                  </a:lnTo>
                  <a:lnTo>
                    <a:pt x="38659" y="2122"/>
                  </a:lnTo>
                  <a:lnTo>
                    <a:pt x="38549" y="2026"/>
                  </a:lnTo>
                  <a:lnTo>
                    <a:pt x="38426" y="2136"/>
                  </a:lnTo>
                  <a:lnTo>
                    <a:pt x="38323" y="2033"/>
                  </a:lnTo>
                  <a:lnTo>
                    <a:pt x="38199" y="2129"/>
                  </a:lnTo>
                  <a:lnTo>
                    <a:pt x="38110" y="1910"/>
                  </a:lnTo>
                  <a:lnTo>
                    <a:pt x="37980" y="2067"/>
                  </a:lnTo>
                  <a:lnTo>
                    <a:pt x="37863" y="2088"/>
                  </a:lnTo>
                  <a:lnTo>
                    <a:pt x="37753" y="2047"/>
                  </a:lnTo>
                  <a:lnTo>
                    <a:pt x="37664" y="1834"/>
                  </a:lnTo>
                  <a:lnTo>
                    <a:pt x="37533" y="1978"/>
                  </a:lnTo>
                  <a:lnTo>
                    <a:pt x="37424" y="1971"/>
                  </a:lnTo>
                  <a:lnTo>
                    <a:pt x="37314" y="1937"/>
                  </a:lnTo>
                  <a:lnTo>
                    <a:pt x="37190" y="2026"/>
                  </a:lnTo>
                  <a:lnTo>
                    <a:pt x="37080" y="1992"/>
                  </a:lnTo>
                  <a:lnTo>
                    <a:pt x="36970" y="1951"/>
                  </a:lnTo>
                  <a:lnTo>
                    <a:pt x="36854" y="1985"/>
                  </a:lnTo>
                  <a:lnTo>
                    <a:pt x="36771" y="1731"/>
                  </a:lnTo>
                  <a:lnTo>
                    <a:pt x="36648" y="1786"/>
                  </a:lnTo>
                  <a:lnTo>
                    <a:pt x="36517" y="1930"/>
                  </a:lnTo>
                  <a:lnTo>
                    <a:pt x="36435" y="1717"/>
                  </a:lnTo>
                  <a:lnTo>
                    <a:pt x="36311" y="1800"/>
                  </a:lnTo>
                  <a:lnTo>
                    <a:pt x="36202" y="1738"/>
                  </a:lnTo>
                  <a:lnTo>
                    <a:pt x="36085" y="1793"/>
                  </a:lnTo>
                  <a:lnTo>
                    <a:pt x="35961" y="1841"/>
                  </a:lnTo>
                  <a:lnTo>
                    <a:pt x="35865" y="1731"/>
                  </a:lnTo>
                  <a:lnTo>
                    <a:pt x="35748" y="1765"/>
                  </a:lnTo>
                  <a:lnTo>
                    <a:pt x="35652" y="1642"/>
                  </a:lnTo>
                  <a:lnTo>
                    <a:pt x="35522" y="1745"/>
                  </a:lnTo>
                  <a:lnTo>
                    <a:pt x="35433" y="1580"/>
                  </a:lnTo>
                  <a:lnTo>
                    <a:pt x="35295" y="1800"/>
                  </a:lnTo>
                  <a:lnTo>
                    <a:pt x="35206" y="1566"/>
                  </a:lnTo>
                  <a:lnTo>
                    <a:pt x="35069" y="1786"/>
                  </a:lnTo>
                  <a:lnTo>
                    <a:pt x="34973" y="1614"/>
                  </a:lnTo>
                  <a:lnTo>
                    <a:pt x="34877" y="1511"/>
                  </a:lnTo>
                  <a:lnTo>
                    <a:pt x="34753" y="1587"/>
                  </a:lnTo>
                  <a:lnTo>
                    <a:pt x="34629" y="1704"/>
                  </a:lnTo>
                  <a:lnTo>
                    <a:pt x="34526" y="1601"/>
                  </a:lnTo>
                  <a:lnTo>
                    <a:pt x="34423" y="1504"/>
                  </a:lnTo>
                  <a:lnTo>
                    <a:pt x="34307" y="1546"/>
                  </a:lnTo>
                  <a:lnTo>
                    <a:pt x="34197" y="1525"/>
                  </a:lnTo>
                  <a:lnTo>
                    <a:pt x="34080" y="1525"/>
                  </a:lnTo>
                  <a:lnTo>
                    <a:pt x="33970" y="1539"/>
                  </a:lnTo>
                  <a:lnTo>
                    <a:pt x="33847" y="1621"/>
                  </a:lnTo>
                  <a:lnTo>
                    <a:pt x="33751" y="1456"/>
                  </a:lnTo>
                  <a:lnTo>
                    <a:pt x="33641" y="1456"/>
                  </a:lnTo>
                  <a:lnTo>
                    <a:pt x="33524" y="1463"/>
                  </a:lnTo>
                  <a:lnTo>
                    <a:pt x="33407" y="1525"/>
                  </a:lnTo>
                  <a:lnTo>
                    <a:pt x="33291" y="1491"/>
                  </a:lnTo>
                  <a:lnTo>
                    <a:pt x="33188" y="1422"/>
                  </a:lnTo>
                  <a:lnTo>
                    <a:pt x="33085" y="1381"/>
                  </a:lnTo>
                  <a:lnTo>
                    <a:pt x="32961" y="1477"/>
                  </a:lnTo>
                  <a:lnTo>
                    <a:pt x="32844" y="1498"/>
                  </a:lnTo>
                  <a:lnTo>
                    <a:pt x="32755" y="1264"/>
                  </a:lnTo>
                  <a:lnTo>
                    <a:pt x="32645" y="1264"/>
                  </a:lnTo>
                  <a:lnTo>
                    <a:pt x="32522" y="1367"/>
                  </a:lnTo>
                  <a:lnTo>
                    <a:pt x="32412" y="1299"/>
                  </a:lnTo>
                  <a:lnTo>
                    <a:pt x="32295" y="1367"/>
                  </a:lnTo>
                  <a:lnTo>
                    <a:pt x="32185" y="1292"/>
                  </a:lnTo>
                  <a:lnTo>
                    <a:pt x="32069" y="1367"/>
                  </a:lnTo>
                  <a:lnTo>
                    <a:pt x="31959" y="1333"/>
                  </a:lnTo>
                  <a:lnTo>
                    <a:pt x="31842" y="1367"/>
                  </a:lnTo>
                  <a:lnTo>
                    <a:pt x="31739" y="1264"/>
                  </a:lnTo>
                  <a:lnTo>
                    <a:pt x="31636" y="1161"/>
                  </a:lnTo>
                  <a:lnTo>
                    <a:pt x="31526" y="1161"/>
                  </a:lnTo>
                  <a:lnTo>
                    <a:pt x="31416" y="1134"/>
                  </a:lnTo>
                  <a:lnTo>
                    <a:pt x="31307" y="1099"/>
                  </a:lnTo>
                  <a:lnTo>
                    <a:pt x="31190" y="1161"/>
                  </a:lnTo>
                  <a:lnTo>
                    <a:pt x="31073" y="1182"/>
                  </a:lnTo>
                  <a:lnTo>
                    <a:pt x="30970" y="1086"/>
                  </a:lnTo>
                  <a:lnTo>
                    <a:pt x="30860" y="1079"/>
                  </a:lnTo>
                  <a:lnTo>
                    <a:pt x="30730" y="1189"/>
                  </a:lnTo>
                  <a:lnTo>
                    <a:pt x="30613" y="1237"/>
                  </a:lnTo>
                  <a:lnTo>
                    <a:pt x="30503" y="1230"/>
                  </a:lnTo>
                  <a:lnTo>
                    <a:pt x="30407" y="1044"/>
                  </a:lnTo>
                  <a:lnTo>
                    <a:pt x="30284" y="1168"/>
                  </a:lnTo>
                  <a:lnTo>
                    <a:pt x="30181" y="1051"/>
                  </a:lnTo>
                  <a:lnTo>
                    <a:pt x="30057" y="1196"/>
                  </a:lnTo>
                  <a:lnTo>
                    <a:pt x="29961" y="1017"/>
                  </a:lnTo>
                  <a:lnTo>
                    <a:pt x="29858" y="969"/>
                  </a:lnTo>
                  <a:lnTo>
                    <a:pt x="29741" y="996"/>
                  </a:lnTo>
                  <a:lnTo>
                    <a:pt x="29611" y="1134"/>
                  </a:lnTo>
                  <a:lnTo>
                    <a:pt x="29501" y="1093"/>
                  </a:lnTo>
                  <a:lnTo>
                    <a:pt x="29405" y="983"/>
                  </a:lnTo>
                  <a:lnTo>
                    <a:pt x="29281" y="1079"/>
                  </a:lnTo>
                  <a:lnTo>
                    <a:pt x="29165" y="1086"/>
                  </a:lnTo>
                  <a:lnTo>
                    <a:pt x="29068" y="976"/>
                  </a:lnTo>
                  <a:lnTo>
                    <a:pt x="28952" y="990"/>
                  </a:lnTo>
                  <a:lnTo>
                    <a:pt x="28828" y="1044"/>
                  </a:lnTo>
                  <a:lnTo>
                    <a:pt x="28718" y="1044"/>
                  </a:lnTo>
                  <a:lnTo>
                    <a:pt x="28622" y="921"/>
                  </a:lnTo>
                  <a:lnTo>
                    <a:pt x="28499" y="1010"/>
                  </a:lnTo>
                  <a:lnTo>
                    <a:pt x="28409" y="790"/>
                  </a:lnTo>
                  <a:lnTo>
                    <a:pt x="28286" y="893"/>
                  </a:lnTo>
                  <a:lnTo>
                    <a:pt x="28176" y="866"/>
                  </a:lnTo>
                  <a:lnTo>
                    <a:pt x="28059" y="914"/>
                  </a:lnTo>
                  <a:lnTo>
                    <a:pt x="27949" y="859"/>
                  </a:lnTo>
                  <a:lnTo>
                    <a:pt x="27846" y="811"/>
                  </a:lnTo>
                  <a:lnTo>
                    <a:pt x="27743" y="715"/>
                  </a:lnTo>
                  <a:lnTo>
                    <a:pt x="27634" y="694"/>
                  </a:lnTo>
                  <a:lnTo>
                    <a:pt x="27517" y="701"/>
                  </a:lnTo>
                  <a:lnTo>
                    <a:pt x="27414" y="660"/>
                  </a:lnTo>
                  <a:lnTo>
                    <a:pt x="27297" y="687"/>
                  </a:lnTo>
                  <a:lnTo>
                    <a:pt x="27180" y="715"/>
                  </a:lnTo>
                  <a:lnTo>
                    <a:pt x="27050" y="866"/>
                  </a:lnTo>
                  <a:lnTo>
                    <a:pt x="26968" y="605"/>
                  </a:lnTo>
                  <a:lnTo>
                    <a:pt x="26851" y="619"/>
                  </a:lnTo>
                  <a:lnTo>
                    <a:pt x="26727" y="756"/>
                  </a:lnTo>
                  <a:lnTo>
                    <a:pt x="26617" y="722"/>
                  </a:lnTo>
                  <a:lnTo>
                    <a:pt x="26515" y="619"/>
                  </a:lnTo>
                  <a:lnTo>
                    <a:pt x="26405" y="591"/>
                  </a:lnTo>
                  <a:lnTo>
                    <a:pt x="26288" y="619"/>
                  </a:lnTo>
                  <a:lnTo>
                    <a:pt x="26185" y="571"/>
                  </a:lnTo>
                  <a:lnTo>
                    <a:pt x="26075" y="536"/>
                  </a:lnTo>
                  <a:lnTo>
                    <a:pt x="25952" y="619"/>
                  </a:lnTo>
                  <a:lnTo>
                    <a:pt x="25835" y="626"/>
                  </a:lnTo>
                  <a:lnTo>
                    <a:pt x="25725" y="633"/>
                  </a:lnTo>
                  <a:lnTo>
                    <a:pt x="25622" y="536"/>
                  </a:lnTo>
                  <a:lnTo>
                    <a:pt x="25519" y="454"/>
                  </a:lnTo>
                  <a:lnTo>
                    <a:pt x="25382" y="660"/>
                  </a:lnTo>
                  <a:lnTo>
                    <a:pt x="25279" y="571"/>
                  </a:lnTo>
                  <a:lnTo>
                    <a:pt x="25176" y="502"/>
                  </a:lnTo>
                  <a:lnTo>
                    <a:pt x="25066" y="502"/>
                  </a:lnTo>
                  <a:lnTo>
                    <a:pt x="24942" y="571"/>
                  </a:lnTo>
                  <a:lnTo>
                    <a:pt x="24833" y="530"/>
                  </a:lnTo>
                  <a:lnTo>
                    <a:pt x="24736" y="427"/>
                  </a:lnTo>
                  <a:lnTo>
                    <a:pt x="24627" y="358"/>
                  </a:lnTo>
                  <a:lnTo>
                    <a:pt x="24496" y="550"/>
                  </a:lnTo>
                  <a:lnTo>
                    <a:pt x="24400" y="420"/>
                  </a:lnTo>
                  <a:lnTo>
                    <a:pt x="24276" y="523"/>
                  </a:lnTo>
                  <a:lnTo>
                    <a:pt x="24173" y="440"/>
                  </a:lnTo>
                  <a:lnTo>
                    <a:pt x="24070" y="344"/>
                  </a:lnTo>
                  <a:lnTo>
                    <a:pt x="23947" y="461"/>
                  </a:lnTo>
                  <a:lnTo>
                    <a:pt x="23844" y="379"/>
                  </a:lnTo>
                  <a:lnTo>
                    <a:pt x="23734" y="330"/>
                  </a:lnTo>
                  <a:lnTo>
                    <a:pt x="23610" y="406"/>
                  </a:lnTo>
                  <a:lnTo>
                    <a:pt x="23514" y="276"/>
                  </a:lnTo>
                  <a:lnTo>
                    <a:pt x="23411" y="234"/>
                  </a:lnTo>
                  <a:lnTo>
                    <a:pt x="23281" y="344"/>
                  </a:lnTo>
                  <a:lnTo>
                    <a:pt x="23178" y="269"/>
                  </a:lnTo>
                  <a:lnTo>
                    <a:pt x="23068" y="248"/>
                  </a:lnTo>
                  <a:lnTo>
                    <a:pt x="22972" y="145"/>
                  </a:lnTo>
                  <a:lnTo>
                    <a:pt x="22842" y="276"/>
                  </a:lnTo>
                  <a:lnTo>
                    <a:pt x="22718" y="365"/>
                  </a:lnTo>
                  <a:lnTo>
                    <a:pt x="22622" y="221"/>
                  </a:lnTo>
                  <a:lnTo>
                    <a:pt x="22512" y="221"/>
                  </a:lnTo>
                  <a:lnTo>
                    <a:pt x="22388" y="186"/>
                  </a:lnTo>
                  <a:lnTo>
                    <a:pt x="22306" y="365"/>
                  </a:lnTo>
                  <a:lnTo>
                    <a:pt x="22169" y="221"/>
                  </a:lnTo>
                  <a:lnTo>
                    <a:pt x="22073" y="324"/>
                  </a:lnTo>
                  <a:lnTo>
                    <a:pt x="21956" y="317"/>
                  </a:lnTo>
                  <a:lnTo>
                    <a:pt x="21853" y="392"/>
                  </a:lnTo>
                  <a:lnTo>
                    <a:pt x="21722" y="324"/>
                  </a:lnTo>
                  <a:lnTo>
                    <a:pt x="21626" y="399"/>
                  </a:lnTo>
                  <a:lnTo>
                    <a:pt x="21510" y="406"/>
                  </a:lnTo>
                  <a:lnTo>
                    <a:pt x="21386" y="344"/>
                  </a:lnTo>
                  <a:lnTo>
                    <a:pt x="21269" y="337"/>
                  </a:lnTo>
                  <a:lnTo>
                    <a:pt x="21166" y="399"/>
                  </a:lnTo>
                  <a:lnTo>
                    <a:pt x="21077" y="543"/>
                  </a:lnTo>
                  <a:lnTo>
                    <a:pt x="20967" y="571"/>
                  </a:lnTo>
                  <a:lnTo>
                    <a:pt x="20844" y="536"/>
                  </a:lnTo>
                  <a:lnTo>
                    <a:pt x="20727" y="530"/>
                  </a:lnTo>
                  <a:lnTo>
                    <a:pt x="20631" y="605"/>
                  </a:lnTo>
                  <a:lnTo>
                    <a:pt x="20500" y="543"/>
                  </a:lnTo>
                  <a:lnTo>
                    <a:pt x="20391" y="536"/>
                  </a:lnTo>
                  <a:lnTo>
                    <a:pt x="20301" y="687"/>
                  </a:lnTo>
                  <a:lnTo>
                    <a:pt x="20164" y="550"/>
                  </a:lnTo>
                  <a:lnTo>
                    <a:pt x="20054" y="571"/>
                  </a:lnTo>
                  <a:lnTo>
                    <a:pt x="19965" y="736"/>
                  </a:lnTo>
                  <a:lnTo>
                    <a:pt x="19821" y="578"/>
                  </a:lnTo>
                  <a:lnTo>
                    <a:pt x="19711" y="591"/>
                  </a:lnTo>
                  <a:lnTo>
                    <a:pt x="19594" y="585"/>
                  </a:lnTo>
                  <a:lnTo>
                    <a:pt x="19484" y="598"/>
                  </a:lnTo>
                  <a:lnTo>
                    <a:pt x="19409" y="818"/>
                  </a:lnTo>
                  <a:lnTo>
                    <a:pt x="19265" y="653"/>
                  </a:lnTo>
                  <a:lnTo>
                    <a:pt x="19189" y="880"/>
                  </a:lnTo>
                  <a:lnTo>
                    <a:pt x="19066" y="845"/>
                  </a:lnTo>
                  <a:lnTo>
                    <a:pt x="18963" y="900"/>
                  </a:lnTo>
                  <a:lnTo>
                    <a:pt x="18853" y="907"/>
                  </a:lnTo>
                  <a:lnTo>
                    <a:pt x="18736" y="907"/>
                  </a:lnTo>
                  <a:lnTo>
                    <a:pt x="18633" y="948"/>
                  </a:lnTo>
                  <a:lnTo>
                    <a:pt x="18489" y="784"/>
                  </a:lnTo>
                  <a:lnTo>
                    <a:pt x="18379" y="790"/>
                  </a:lnTo>
                  <a:lnTo>
                    <a:pt x="18290" y="969"/>
                  </a:lnTo>
                  <a:lnTo>
                    <a:pt x="18180" y="996"/>
                  </a:lnTo>
                  <a:lnTo>
                    <a:pt x="18070" y="1010"/>
                  </a:lnTo>
                  <a:lnTo>
                    <a:pt x="17940" y="907"/>
                  </a:lnTo>
                  <a:lnTo>
                    <a:pt x="17823" y="880"/>
                  </a:lnTo>
                  <a:lnTo>
                    <a:pt x="17734" y="1038"/>
                  </a:lnTo>
                  <a:lnTo>
                    <a:pt x="17631" y="1120"/>
                  </a:lnTo>
                  <a:lnTo>
                    <a:pt x="17514" y="1086"/>
                  </a:lnTo>
                  <a:lnTo>
                    <a:pt x="17384" y="1010"/>
                  </a:lnTo>
                  <a:lnTo>
                    <a:pt x="17294" y="1154"/>
                  </a:lnTo>
                  <a:lnTo>
                    <a:pt x="17157" y="1003"/>
                  </a:lnTo>
                  <a:lnTo>
                    <a:pt x="17075" y="1196"/>
                  </a:lnTo>
                  <a:lnTo>
                    <a:pt x="16972" y="1250"/>
                  </a:lnTo>
                  <a:lnTo>
                    <a:pt x="16821" y="1058"/>
                  </a:lnTo>
                  <a:lnTo>
                    <a:pt x="16731" y="1182"/>
                  </a:lnTo>
                  <a:lnTo>
                    <a:pt x="16635" y="1285"/>
                  </a:lnTo>
                  <a:lnTo>
                    <a:pt x="16519" y="1299"/>
                  </a:lnTo>
                  <a:lnTo>
                    <a:pt x="16402" y="1271"/>
                  </a:lnTo>
                  <a:lnTo>
                    <a:pt x="16285" y="1244"/>
                  </a:lnTo>
                  <a:lnTo>
                    <a:pt x="16196" y="1388"/>
                  </a:lnTo>
                  <a:lnTo>
                    <a:pt x="16079" y="1374"/>
                  </a:lnTo>
                  <a:lnTo>
                    <a:pt x="15942" y="1244"/>
                  </a:lnTo>
                  <a:lnTo>
                    <a:pt x="15839" y="1340"/>
                  </a:lnTo>
                  <a:lnTo>
                    <a:pt x="15708" y="1216"/>
                  </a:lnTo>
                  <a:lnTo>
                    <a:pt x="15619" y="1353"/>
                  </a:lnTo>
                  <a:lnTo>
                    <a:pt x="15502" y="1367"/>
                  </a:lnTo>
                  <a:lnTo>
                    <a:pt x="15400" y="1429"/>
                  </a:lnTo>
                  <a:lnTo>
                    <a:pt x="15297" y="1491"/>
                  </a:lnTo>
                  <a:lnTo>
                    <a:pt x="15166" y="1388"/>
                  </a:lnTo>
                  <a:lnTo>
                    <a:pt x="15063" y="1463"/>
                  </a:lnTo>
                  <a:lnTo>
                    <a:pt x="14940" y="1408"/>
                  </a:lnTo>
                  <a:lnTo>
                    <a:pt x="14837" y="1477"/>
                  </a:lnTo>
                  <a:lnTo>
                    <a:pt x="14747" y="1587"/>
                  </a:lnTo>
                  <a:lnTo>
                    <a:pt x="14631" y="1614"/>
                  </a:lnTo>
                  <a:lnTo>
                    <a:pt x="14507" y="1532"/>
                  </a:lnTo>
                  <a:lnTo>
                    <a:pt x="14404" y="1621"/>
                  </a:lnTo>
                  <a:lnTo>
                    <a:pt x="14301" y="1649"/>
                  </a:lnTo>
                  <a:lnTo>
                    <a:pt x="14177" y="1539"/>
                  </a:lnTo>
                  <a:lnTo>
                    <a:pt x="14088" y="1498"/>
                  </a:lnTo>
                  <a:lnTo>
                    <a:pt x="13992" y="1422"/>
                  </a:lnTo>
                  <a:lnTo>
                    <a:pt x="13875" y="1408"/>
                  </a:lnTo>
                  <a:lnTo>
                    <a:pt x="13766" y="1381"/>
                  </a:lnTo>
                  <a:lnTo>
                    <a:pt x="13608" y="1525"/>
                  </a:lnTo>
                  <a:lnTo>
                    <a:pt x="13498" y="1491"/>
                  </a:lnTo>
                  <a:lnTo>
                    <a:pt x="13395" y="1463"/>
                  </a:lnTo>
                  <a:lnTo>
                    <a:pt x="13312" y="1333"/>
                  </a:lnTo>
                  <a:lnTo>
                    <a:pt x="13161" y="1443"/>
                  </a:lnTo>
                  <a:lnTo>
                    <a:pt x="13086" y="1305"/>
                  </a:lnTo>
                  <a:lnTo>
                    <a:pt x="12976" y="1271"/>
                  </a:lnTo>
                  <a:lnTo>
                    <a:pt x="12887" y="1175"/>
                  </a:lnTo>
                  <a:lnTo>
                    <a:pt x="12791" y="1106"/>
                  </a:lnTo>
                  <a:lnTo>
                    <a:pt x="12667" y="1141"/>
                  </a:lnTo>
                  <a:lnTo>
                    <a:pt x="12530" y="1202"/>
                  </a:lnTo>
                  <a:lnTo>
                    <a:pt x="12413" y="1202"/>
                  </a:lnTo>
                  <a:lnTo>
                    <a:pt x="12358" y="976"/>
                  </a:lnTo>
                  <a:lnTo>
                    <a:pt x="12255" y="928"/>
                  </a:lnTo>
                  <a:lnTo>
                    <a:pt x="12132" y="969"/>
                  </a:lnTo>
                  <a:lnTo>
                    <a:pt x="11981" y="1072"/>
                  </a:lnTo>
                  <a:lnTo>
                    <a:pt x="11871" y="1058"/>
                  </a:lnTo>
                  <a:lnTo>
                    <a:pt x="11768" y="1010"/>
                  </a:lnTo>
                  <a:lnTo>
                    <a:pt x="11672" y="942"/>
                  </a:lnTo>
                  <a:lnTo>
                    <a:pt x="11610" y="749"/>
                  </a:lnTo>
                  <a:lnTo>
                    <a:pt x="11459" y="852"/>
                  </a:lnTo>
                  <a:lnTo>
                    <a:pt x="11335" y="887"/>
                  </a:lnTo>
                  <a:lnTo>
                    <a:pt x="11253" y="756"/>
                  </a:lnTo>
                  <a:lnTo>
                    <a:pt x="11129" y="797"/>
                  </a:lnTo>
                  <a:lnTo>
                    <a:pt x="11061" y="619"/>
                  </a:lnTo>
                  <a:lnTo>
                    <a:pt x="10937" y="633"/>
                  </a:lnTo>
                  <a:lnTo>
                    <a:pt x="10800" y="722"/>
                  </a:lnTo>
                  <a:lnTo>
                    <a:pt x="10704" y="633"/>
                  </a:lnTo>
                  <a:lnTo>
                    <a:pt x="10580" y="674"/>
                  </a:lnTo>
                  <a:lnTo>
                    <a:pt x="10470" y="653"/>
                  </a:lnTo>
                  <a:lnTo>
                    <a:pt x="10381" y="550"/>
                  </a:lnTo>
                  <a:lnTo>
                    <a:pt x="10264" y="550"/>
                  </a:lnTo>
                  <a:lnTo>
                    <a:pt x="10168" y="475"/>
                  </a:lnTo>
                  <a:lnTo>
                    <a:pt x="10099" y="317"/>
                  </a:lnTo>
                  <a:lnTo>
                    <a:pt x="9983" y="310"/>
                  </a:lnTo>
                  <a:lnTo>
                    <a:pt x="9818" y="482"/>
                  </a:lnTo>
                  <a:lnTo>
                    <a:pt x="9722" y="420"/>
                  </a:lnTo>
                  <a:lnTo>
                    <a:pt x="9646" y="255"/>
                  </a:lnTo>
                  <a:lnTo>
                    <a:pt x="9495" y="385"/>
                  </a:lnTo>
                  <a:lnTo>
                    <a:pt x="9447" y="138"/>
                  </a:lnTo>
                  <a:lnTo>
                    <a:pt x="9289" y="282"/>
                  </a:lnTo>
                  <a:lnTo>
                    <a:pt x="9193" y="228"/>
                  </a:lnTo>
                  <a:lnTo>
                    <a:pt x="9083" y="193"/>
                  </a:lnTo>
                  <a:lnTo>
                    <a:pt x="9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flipH="1">
              <a:off x="8388057" y="3730613"/>
              <a:ext cx="623694" cy="1623638"/>
            </a:xfrm>
            <a:custGeom>
              <a:avLst/>
              <a:gdLst/>
              <a:ahLst/>
              <a:cxnLst/>
              <a:rect l="l" t="t" r="r" b="b"/>
              <a:pathLst>
                <a:path w="15311" h="39861" extrusionOk="0">
                  <a:moveTo>
                    <a:pt x="7655" y="0"/>
                  </a:moveTo>
                  <a:cubicBezTo>
                    <a:pt x="7223" y="0"/>
                    <a:pt x="7182" y="632"/>
                    <a:pt x="7614" y="680"/>
                  </a:cubicBezTo>
                  <a:lnTo>
                    <a:pt x="7614" y="2685"/>
                  </a:lnTo>
                  <a:cubicBezTo>
                    <a:pt x="7442" y="2698"/>
                    <a:pt x="7305" y="2794"/>
                    <a:pt x="7305" y="2911"/>
                  </a:cubicBezTo>
                  <a:cubicBezTo>
                    <a:pt x="7305" y="2966"/>
                    <a:pt x="7333" y="3021"/>
                    <a:pt x="7381" y="3055"/>
                  </a:cubicBezTo>
                  <a:cubicBezTo>
                    <a:pt x="7278" y="3124"/>
                    <a:pt x="7278" y="3282"/>
                    <a:pt x="7381" y="3344"/>
                  </a:cubicBezTo>
                  <a:cubicBezTo>
                    <a:pt x="7436" y="3495"/>
                    <a:pt x="7401" y="3660"/>
                    <a:pt x="7305" y="3783"/>
                  </a:cubicBezTo>
                  <a:cubicBezTo>
                    <a:pt x="7305" y="3838"/>
                    <a:pt x="7333" y="3893"/>
                    <a:pt x="7381" y="3927"/>
                  </a:cubicBezTo>
                  <a:cubicBezTo>
                    <a:pt x="7436" y="4078"/>
                    <a:pt x="7401" y="4243"/>
                    <a:pt x="7305" y="4360"/>
                  </a:cubicBezTo>
                  <a:cubicBezTo>
                    <a:pt x="7305" y="4422"/>
                    <a:pt x="7333" y="4476"/>
                    <a:pt x="7381" y="4504"/>
                  </a:cubicBezTo>
                  <a:cubicBezTo>
                    <a:pt x="7333" y="4538"/>
                    <a:pt x="7305" y="4593"/>
                    <a:pt x="7305" y="4655"/>
                  </a:cubicBezTo>
                  <a:cubicBezTo>
                    <a:pt x="7312" y="4751"/>
                    <a:pt x="7381" y="4827"/>
                    <a:pt x="7477" y="4847"/>
                  </a:cubicBezTo>
                  <a:lnTo>
                    <a:pt x="4092" y="8575"/>
                  </a:lnTo>
                  <a:lnTo>
                    <a:pt x="3234" y="8575"/>
                  </a:lnTo>
                  <a:cubicBezTo>
                    <a:pt x="3062" y="8575"/>
                    <a:pt x="2925" y="8712"/>
                    <a:pt x="2925" y="8877"/>
                  </a:cubicBezTo>
                  <a:lnTo>
                    <a:pt x="2925" y="9083"/>
                  </a:lnTo>
                  <a:cubicBezTo>
                    <a:pt x="2925" y="9214"/>
                    <a:pt x="3014" y="9330"/>
                    <a:pt x="3138" y="9365"/>
                  </a:cubicBezTo>
                  <a:lnTo>
                    <a:pt x="1703" y="10683"/>
                  </a:lnTo>
                  <a:lnTo>
                    <a:pt x="0" y="10346"/>
                  </a:lnTo>
                  <a:lnTo>
                    <a:pt x="1840" y="12083"/>
                  </a:lnTo>
                  <a:lnTo>
                    <a:pt x="3282" y="12083"/>
                  </a:lnTo>
                  <a:lnTo>
                    <a:pt x="3282" y="12681"/>
                  </a:lnTo>
                  <a:lnTo>
                    <a:pt x="3824" y="12681"/>
                  </a:lnTo>
                  <a:lnTo>
                    <a:pt x="3824" y="13662"/>
                  </a:lnTo>
                  <a:lnTo>
                    <a:pt x="3282" y="13662"/>
                  </a:lnTo>
                  <a:lnTo>
                    <a:pt x="3282" y="13827"/>
                  </a:lnTo>
                  <a:lnTo>
                    <a:pt x="3824" y="13827"/>
                  </a:lnTo>
                  <a:lnTo>
                    <a:pt x="3824" y="14994"/>
                  </a:lnTo>
                  <a:lnTo>
                    <a:pt x="3426" y="14994"/>
                  </a:lnTo>
                  <a:lnTo>
                    <a:pt x="3426" y="16175"/>
                  </a:lnTo>
                  <a:lnTo>
                    <a:pt x="1703" y="17761"/>
                  </a:lnTo>
                  <a:lnTo>
                    <a:pt x="0" y="17431"/>
                  </a:lnTo>
                  <a:lnTo>
                    <a:pt x="1840" y="19168"/>
                  </a:lnTo>
                  <a:lnTo>
                    <a:pt x="3282" y="19168"/>
                  </a:lnTo>
                  <a:lnTo>
                    <a:pt x="3282" y="19766"/>
                  </a:lnTo>
                  <a:lnTo>
                    <a:pt x="3824" y="19766"/>
                  </a:lnTo>
                  <a:lnTo>
                    <a:pt x="3824" y="20747"/>
                  </a:lnTo>
                  <a:lnTo>
                    <a:pt x="3282" y="20747"/>
                  </a:lnTo>
                  <a:lnTo>
                    <a:pt x="3282" y="20912"/>
                  </a:lnTo>
                  <a:lnTo>
                    <a:pt x="3824" y="20912"/>
                  </a:lnTo>
                  <a:lnTo>
                    <a:pt x="3824" y="22409"/>
                  </a:lnTo>
                  <a:lnTo>
                    <a:pt x="3426" y="22409"/>
                  </a:lnTo>
                  <a:lnTo>
                    <a:pt x="3426" y="23590"/>
                  </a:lnTo>
                  <a:lnTo>
                    <a:pt x="1703" y="25182"/>
                  </a:lnTo>
                  <a:lnTo>
                    <a:pt x="0" y="24853"/>
                  </a:lnTo>
                  <a:lnTo>
                    <a:pt x="0" y="24853"/>
                  </a:lnTo>
                  <a:lnTo>
                    <a:pt x="1840" y="26583"/>
                  </a:lnTo>
                  <a:lnTo>
                    <a:pt x="3282" y="26583"/>
                  </a:lnTo>
                  <a:lnTo>
                    <a:pt x="3282" y="27187"/>
                  </a:lnTo>
                  <a:lnTo>
                    <a:pt x="3824" y="27187"/>
                  </a:lnTo>
                  <a:lnTo>
                    <a:pt x="3824" y="28169"/>
                  </a:lnTo>
                  <a:lnTo>
                    <a:pt x="3282" y="28169"/>
                  </a:lnTo>
                  <a:lnTo>
                    <a:pt x="3282" y="28327"/>
                  </a:lnTo>
                  <a:lnTo>
                    <a:pt x="3824" y="28327"/>
                  </a:lnTo>
                  <a:lnTo>
                    <a:pt x="3824" y="29823"/>
                  </a:lnTo>
                  <a:lnTo>
                    <a:pt x="3426" y="29823"/>
                  </a:lnTo>
                  <a:lnTo>
                    <a:pt x="3426" y="31004"/>
                  </a:lnTo>
                  <a:lnTo>
                    <a:pt x="1703" y="32597"/>
                  </a:lnTo>
                  <a:lnTo>
                    <a:pt x="0" y="32260"/>
                  </a:lnTo>
                  <a:lnTo>
                    <a:pt x="1840" y="33997"/>
                  </a:lnTo>
                  <a:lnTo>
                    <a:pt x="3282" y="33997"/>
                  </a:lnTo>
                  <a:lnTo>
                    <a:pt x="3282" y="34595"/>
                  </a:lnTo>
                  <a:lnTo>
                    <a:pt x="3824" y="34595"/>
                  </a:lnTo>
                  <a:lnTo>
                    <a:pt x="3824" y="35576"/>
                  </a:lnTo>
                  <a:lnTo>
                    <a:pt x="3282" y="35576"/>
                  </a:lnTo>
                  <a:lnTo>
                    <a:pt x="3282" y="35741"/>
                  </a:lnTo>
                  <a:lnTo>
                    <a:pt x="3824" y="35741"/>
                  </a:lnTo>
                  <a:lnTo>
                    <a:pt x="3824" y="36771"/>
                  </a:lnTo>
                  <a:lnTo>
                    <a:pt x="3090" y="36771"/>
                  </a:lnTo>
                  <a:lnTo>
                    <a:pt x="3090" y="37746"/>
                  </a:lnTo>
                  <a:lnTo>
                    <a:pt x="2280" y="37746"/>
                  </a:lnTo>
                  <a:lnTo>
                    <a:pt x="2280" y="39860"/>
                  </a:lnTo>
                  <a:lnTo>
                    <a:pt x="13024" y="39860"/>
                  </a:lnTo>
                  <a:lnTo>
                    <a:pt x="13024" y="37746"/>
                  </a:lnTo>
                  <a:lnTo>
                    <a:pt x="12214" y="37746"/>
                  </a:lnTo>
                  <a:lnTo>
                    <a:pt x="12214" y="36771"/>
                  </a:lnTo>
                  <a:lnTo>
                    <a:pt x="11479" y="36771"/>
                  </a:lnTo>
                  <a:lnTo>
                    <a:pt x="11479" y="35741"/>
                  </a:lnTo>
                  <a:lnTo>
                    <a:pt x="12015" y="35741"/>
                  </a:lnTo>
                  <a:lnTo>
                    <a:pt x="12015" y="35576"/>
                  </a:lnTo>
                  <a:lnTo>
                    <a:pt x="11479" y="35576"/>
                  </a:lnTo>
                  <a:lnTo>
                    <a:pt x="11479" y="34595"/>
                  </a:lnTo>
                  <a:lnTo>
                    <a:pt x="12015" y="34595"/>
                  </a:lnTo>
                  <a:lnTo>
                    <a:pt x="12015" y="33991"/>
                  </a:lnTo>
                  <a:lnTo>
                    <a:pt x="13457" y="33991"/>
                  </a:lnTo>
                  <a:lnTo>
                    <a:pt x="15303" y="32260"/>
                  </a:lnTo>
                  <a:lnTo>
                    <a:pt x="13601" y="32590"/>
                  </a:lnTo>
                  <a:lnTo>
                    <a:pt x="11878" y="31004"/>
                  </a:lnTo>
                  <a:lnTo>
                    <a:pt x="11878" y="29823"/>
                  </a:lnTo>
                  <a:lnTo>
                    <a:pt x="11479" y="29823"/>
                  </a:lnTo>
                  <a:lnTo>
                    <a:pt x="11479" y="28327"/>
                  </a:lnTo>
                  <a:lnTo>
                    <a:pt x="12022" y="28327"/>
                  </a:lnTo>
                  <a:lnTo>
                    <a:pt x="12022" y="28162"/>
                  </a:lnTo>
                  <a:lnTo>
                    <a:pt x="11479" y="28162"/>
                  </a:lnTo>
                  <a:lnTo>
                    <a:pt x="11479" y="27180"/>
                  </a:lnTo>
                  <a:lnTo>
                    <a:pt x="12022" y="27180"/>
                  </a:lnTo>
                  <a:lnTo>
                    <a:pt x="12022" y="26583"/>
                  </a:lnTo>
                  <a:lnTo>
                    <a:pt x="13463" y="26583"/>
                  </a:lnTo>
                  <a:lnTo>
                    <a:pt x="15310" y="24846"/>
                  </a:lnTo>
                  <a:lnTo>
                    <a:pt x="13601" y="25182"/>
                  </a:lnTo>
                  <a:lnTo>
                    <a:pt x="11878" y="23590"/>
                  </a:lnTo>
                  <a:lnTo>
                    <a:pt x="11878" y="22409"/>
                  </a:lnTo>
                  <a:lnTo>
                    <a:pt x="11479" y="22409"/>
                  </a:lnTo>
                  <a:lnTo>
                    <a:pt x="11479" y="20912"/>
                  </a:lnTo>
                  <a:lnTo>
                    <a:pt x="12022" y="20912"/>
                  </a:lnTo>
                  <a:lnTo>
                    <a:pt x="12022" y="20754"/>
                  </a:lnTo>
                  <a:lnTo>
                    <a:pt x="11479" y="20754"/>
                  </a:lnTo>
                  <a:lnTo>
                    <a:pt x="11479" y="19779"/>
                  </a:lnTo>
                  <a:lnTo>
                    <a:pt x="12022" y="19779"/>
                  </a:lnTo>
                  <a:lnTo>
                    <a:pt x="12022" y="19175"/>
                  </a:lnTo>
                  <a:lnTo>
                    <a:pt x="13463" y="19175"/>
                  </a:lnTo>
                  <a:lnTo>
                    <a:pt x="15303" y="17445"/>
                  </a:lnTo>
                  <a:lnTo>
                    <a:pt x="13601" y="17775"/>
                  </a:lnTo>
                  <a:lnTo>
                    <a:pt x="11878" y="16182"/>
                  </a:lnTo>
                  <a:lnTo>
                    <a:pt x="11878" y="15001"/>
                  </a:lnTo>
                  <a:lnTo>
                    <a:pt x="11479" y="15001"/>
                  </a:lnTo>
                  <a:lnTo>
                    <a:pt x="11479" y="13827"/>
                  </a:lnTo>
                  <a:lnTo>
                    <a:pt x="12022" y="13827"/>
                  </a:lnTo>
                  <a:lnTo>
                    <a:pt x="12022" y="13669"/>
                  </a:lnTo>
                  <a:lnTo>
                    <a:pt x="11479" y="13669"/>
                  </a:lnTo>
                  <a:lnTo>
                    <a:pt x="11479" y="12687"/>
                  </a:lnTo>
                  <a:lnTo>
                    <a:pt x="12022" y="12687"/>
                  </a:lnTo>
                  <a:lnTo>
                    <a:pt x="12022" y="12083"/>
                  </a:lnTo>
                  <a:lnTo>
                    <a:pt x="13463" y="12083"/>
                  </a:lnTo>
                  <a:lnTo>
                    <a:pt x="15310" y="10353"/>
                  </a:lnTo>
                  <a:lnTo>
                    <a:pt x="13601" y="10683"/>
                  </a:lnTo>
                  <a:lnTo>
                    <a:pt x="12173" y="9365"/>
                  </a:lnTo>
                  <a:cubicBezTo>
                    <a:pt x="12296" y="9323"/>
                    <a:pt x="12379" y="9207"/>
                    <a:pt x="12379" y="9083"/>
                  </a:cubicBezTo>
                  <a:lnTo>
                    <a:pt x="12379" y="8877"/>
                  </a:lnTo>
                  <a:cubicBezTo>
                    <a:pt x="12379" y="8712"/>
                    <a:pt x="12241" y="8575"/>
                    <a:pt x="12077" y="8575"/>
                  </a:cubicBezTo>
                  <a:lnTo>
                    <a:pt x="11218" y="8575"/>
                  </a:lnTo>
                  <a:lnTo>
                    <a:pt x="7834" y="4847"/>
                  </a:lnTo>
                  <a:cubicBezTo>
                    <a:pt x="7923" y="4827"/>
                    <a:pt x="7992" y="4751"/>
                    <a:pt x="8005" y="4655"/>
                  </a:cubicBezTo>
                  <a:cubicBezTo>
                    <a:pt x="7999" y="4593"/>
                    <a:pt x="7971" y="4538"/>
                    <a:pt x="7923" y="4511"/>
                  </a:cubicBezTo>
                  <a:cubicBezTo>
                    <a:pt x="7875" y="4360"/>
                    <a:pt x="7902" y="4195"/>
                    <a:pt x="8005" y="4071"/>
                  </a:cubicBezTo>
                  <a:cubicBezTo>
                    <a:pt x="7999" y="4017"/>
                    <a:pt x="7971" y="3962"/>
                    <a:pt x="7923" y="3927"/>
                  </a:cubicBezTo>
                  <a:cubicBezTo>
                    <a:pt x="7875" y="3776"/>
                    <a:pt x="7902" y="3611"/>
                    <a:pt x="8005" y="3495"/>
                  </a:cubicBezTo>
                  <a:cubicBezTo>
                    <a:pt x="7999" y="3433"/>
                    <a:pt x="7971" y="3378"/>
                    <a:pt x="7923" y="3344"/>
                  </a:cubicBezTo>
                  <a:cubicBezTo>
                    <a:pt x="8033" y="3282"/>
                    <a:pt x="8033" y="3124"/>
                    <a:pt x="7923" y="3055"/>
                  </a:cubicBezTo>
                  <a:cubicBezTo>
                    <a:pt x="7971" y="3021"/>
                    <a:pt x="7999" y="2966"/>
                    <a:pt x="8005" y="2911"/>
                  </a:cubicBezTo>
                  <a:cubicBezTo>
                    <a:pt x="8005" y="2794"/>
                    <a:pt x="7868" y="2698"/>
                    <a:pt x="7690" y="2685"/>
                  </a:cubicBezTo>
                  <a:lnTo>
                    <a:pt x="7690" y="680"/>
                  </a:lnTo>
                  <a:cubicBezTo>
                    <a:pt x="8122" y="632"/>
                    <a:pt x="8081" y="0"/>
                    <a:pt x="7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3571375" y="539500"/>
            <a:ext cx="5182200" cy="21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8"/>
          <p:cNvSpPr/>
          <p:nvPr/>
        </p:nvSpPr>
        <p:spPr>
          <a:xfrm>
            <a:off x="-702050" y="724125"/>
            <a:ext cx="4635600" cy="4635600"/>
          </a:xfrm>
          <a:prstGeom prst="ellipse">
            <a:avLst/>
          </a:prstGeom>
          <a:solidFill>
            <a:srgbClr val="FFFFFF">
              <a:alpha val="18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-160775" y="1265400"/>
            <a:ext cx="3552900" cy="3552900"/>
          </a:xfrm>
          <a:prstGeom prst="ellipse">
            <a:avLst/>
          </a:prstGeom>
          <a:solidFill>
            <a:srgbClr val="FFFFFF">
              <a:alpha val="18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294475" y="1720650"/>
            <a:ext cx="2642400" cy="264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-192950" y="3294750"/>
            <a:ext cx="5113216" cy="2468857"/>
          </a:xfrm>
          <a:custGeom>
            <a:avLst/>
            <a:gdLst/>
            <a:ahLst/>
            <a:cxnLst/>
            <a:rect l="l" t="t" r="r" b="b"/>
            <a:pathLst>
              <a:path w="64301" h="31047" extrusionOk="0">
                <a:moveTo>
                  <a:pt x="30475" y="0"/>
                </a:moveTo>
                <a:cubicBezTo>
                  <a:pt x="29305" y="0"/>
                  <a:pt x="20452" y="4746"/>
                  <a:pt x="20452" y="4746"/>
                </a:cubicBezTo>
                <a:lnTo>
                  <a:pt x="0" y="12229"/>
                </a:lnTo>
                <a:lnTo>
                  <a:pt x="0" y="31047"/>
                </a:lnTo>
                <a:lnTo>
                  <a:pt x="64301" y="31047"/>
                </a:lnTo>
                <a:lnTo>
                  <a:pt x="64301" y="14659"/>
                </a:lnTo>
                <a:cubicBezTo>
                  <a:pt x="64301" y="14659"/>
                  <a:pt x="44858" y="4478"/>
                  <a:pt x="39950" y="2041"/>
                </a:cubicBezTo>
                <a:cubicBezTo>
                  <a:pt x="36684" y="420"/>
                  <a:pt x="35224" y="2"/>
                  <a:pt x="34392" y="2"/>
                </a:cubicBezTo>
                <a:cubicBezTo>
                  <a:pt x="33741" y="2"/>
                  <a:pt x="33475" y="258"/>
                  <a:pt x="33029" y="393"/>
                </a:cubicBezTo>
                <a:cubicBezTo>
                  <a:pt x="32822" y="456"/>
                  <a:pt x="32638" y="482"/>
                  <a:pt x="32466" y="482"/>
                </a:cubicBezTo>
                <a:cubicBezTo>
                  <a:pt x="31793" y="482"/>
                  <a:pt x="31319" y="89"/>
                  <a:pt x="30510" y="2"/>
                </a:cubicBezTo>
                <a:cubicBezTo>
                  <a:pt x="30499" y="1"/>
                  <a:pt x="30487" y="0"/>
                  <a:pt x="30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-103150" y="4080800"/>
            <a:ext cx="10384454" cy="1247821"/>
          </a:xfrm>
          <a:custGeom>
            <a:avLst/>
            <a:gdLst/>
            <a:ahLst/>
            <a:cxnLst/>
            <a:rect l="l" t="t" r="r" b="b"/>
            <a:pathLst>
              <a:path w="68366" h="10313" extrusionOk="0">
                <a:moveTo>
                  <a:pt x="6921" y="0"/>
                </a:moveTo>
                <a:lnTo>
                  <a:pt x="6543" y="536"/>
                </a:lnTo>
                <a:lnTo>
                  <a:pt x="6523" y="186"/>
                </a:lnTo>
                <a:lnTo>
                  <a:pt x="6372" y="460"/>
                </a:lnTo>
                <a:lnTo>
                  <a:pt x="6159" y="42"/>
                </a:lnTo>
                <a:lnTo>
                  <a:pt x="6159" y="42"/>
                </a:lnTo>
                <a:lnTo>
                  <a:pt x="6228" y="591"/>
                </a:lnTo>
                <a:lnTo>
                  <a:pt x="6228" y="591"/>
                </a:lnTo>
                <a:lnTo>
                  <a:pt x="5912" y="227"/>
                </a:lnTo>
                <a:lnTo>
                  <a:pt x="5871" y="502"/>
                </a:lnTo>
                <a:lnTo>
                  <a:pt x="5623" y="309"/>
                </a:lnTo>
                <a:lnTo>
                  <a:pt x="5678" y="810"/>
                </a:lnTo>
                <a:lnTo>
                  <a:pt x="5315" y="330"/>
                </a:lnTo>
                <a:lnTo>
                  <a:pt x="5225" y="502"/>
                </a:lnTo>
                <a:lnTo>
                  <a:pt x="5177" y="769"/>
                </a:lnTo>
                <a:lnTo>
                  <a:pt x="4951" y="611"/>
                </a:lnTo>
                <a:lnTo>
                  <a:pt x="4724" y="460"/>
                </a:lnTo>
                <a:lnTo>
                  <a:pt x="4724" y="460"/>
                </a:lnTo>
                <a:lnTo>
                  <a:pt x="4813" y="1044"/>
                </a:lnTo>
                <a:lnTo>
                  <a:pt x="4813" y="1044"/>
                </a:lnTo>
                <a:lnTo>
                  <a:pt x="4635" y="1016"/>
                </a:lnTo>
                <a:lnTo>
                  <a:pt x="4477" y="1016"/>
                </a:lnTo>
                <a:lnTo>
                  <a:pt x="4395" y="1209"/>
                </a:lnTo>
                <a:lnTo>
                  <a:pt x="4065" y="804"/>
                </a:lnTo>
                <a:lnTo>
                  <a:pt x="4168" y="1421"/>
                </a:lnTo>
                <a:lnTo>
                  <a:pt x="4168" y="1421"/>
                </a:lnTo>
                <a:lnTo>
                  <a:pt x="3845" y="1037"/>
                </a:lnTo>
                <a:lnTo>
                  <a:pt x="3852" y="1428"/>
                </a:lnTo>
                <a:lnTo>
                  <a:pt x="3495" y="982"/>
                </a:lnTo>
                <a:lnTo>
                  <a:pt x="3372" y="1071"/>
                </a:lnTo>
                <a:lnTo>
                  <a:pt x="3365" y="1435"/>
                </a:lnTo>
                <a:lnTo>
                  <a:pt x="3200" y="1421"/>
                </a:lnTo>
                <a:lnTo>
                  <a:pt x="3070" y="1497"/>
                </a:lnTo>
                <a:lnTo>
                  <a:pt x="2829" y="1305"/>
                </a:lnTo>
                <a:lnTo>
                  <a:pt x="2891" y="1827"/>
                </a:lnTo>
                <a:lnTo>
                  <a:pt x="2582" y="1483"/>
                </a:lnTo>
                <a:lnTo>
                  <a:pt x="2610" y="1916"/>
                </a:lnTo>
                <a:lnTo>
                  <a:pt x="2349" y="1675"/>
                </a:lnTo>
                <a:lnTo>
                  <a:pt x="2246" y="1820"/>
                </a:lnTo>
                <a:lnTo>
                  <a:pt x="2280" y="2273"/>
                </a:lnTo>
                <a:lnTo>
                  <a:pt x="2033" y="2074"/>
                </a:lnTo>
                <a:lnTo>
                  <a:pt x="1745" y="1772"/>
                </a:lnTo>
                <a:lnTo>
                  <a:pt x="1806" y="2287"/>
                </a:lnTo>
                <a:lnTo>
                  <a:pt x="1758" y="2554"/>
                </a:lnTo>
                <a:lnTo>
                  <a:pt x="1573" y="2499"/>
                </a:lnTo>
                <a:lnTo>
                  <a:pt x="1216" y="2046"/>
                </a:lnTo>
                <a:lnTo>
                  <a:pt x="1243" y="2472"/>
                </a:lnTo>
                <a:lnTo>
                  <a:pt x="934" y="2142"/>
                </a:lnTo>
                <a:lnTo>
                  <a:pt x="873" y="2355"/>
                </a:lnTo>
                <a:lnTo>
                  <a:pt x="934" y="2891"/>
                </a:lnTo>
                <a:lnTo>
                  <a:pt x="694" y="2692"/>
                </a:lnTo>
                <a:lnTo>
                  <a:pt x="557" y="2746"/>
                </a:lnTo>
                <a:lnTo>
                  <a:pt x="619" y="2891"/>
                </a:lnTo>
                <a:lnTo>
                  <a:pt x="426" y="2952"/>
                </a:lnTo>
                <a:lnTo>
                  <a:pt x="35" y="3028"/>
                </a:lnTo>
                <a:lnTo>
                  <a:pt x="234" y="3179"/>
                </a:lnTo>
                <a:lnTo>
                  <a:pt x="571" y="3323"/>
                </a:lnTo>
                <a:lnTo>
                  <a:pt x="49" y="3474"/>
                </a:lnTo>
                <a:lnTo>
                  <a:pt x="639" y="3618"/>
                </a:lnTo>
                <a:lnTo>
                  <a:pt x="626" y="3763"/>
                </a:lnTo>
                <a:lnTo>
                  <a:pt x="166" y="3914"/>
                </a:lnTo>
                <a:lnTo>
                  <a:pt x="687" y="4058"/>
                </a:lnTo>
                <a:lnTo>
                  <a:pt x="42" y="4209"/>
                </a:lnTo>
                <a:lnTo>
                  <a:pt x="269" y="4353"/>
                </a:lnTo>
                <a:lnTo>
                  <a:pt x="392" y="4497"/>
                </a:lnTo>
                <a:lnTo>
                  <a:pt x="207" y="4648"/>
                </a:lnTo>
                <a:lnTo>
                  <a:pt x="97" y="4792"/>
                </a:lnTo>
                <a:lnTo>
                  <a:pt x="282" y="4943"/>
                </a:lnTo>
                <a:lnTo>
                  <a:pt x="454" y="5088"/>
                </a:lnTo>
                <a:lnTo>
                  <a:pt x="35" y="5232"/>
                </a:lnTo>
                <a:lnTo>
                  <a:pt x="420" y="5383"/>
                </a:lnTo>
                <a:lnTo>
                  <a:pt x="49" y="5527"/>
                </a:lnTo>
                <a:lnTo>
                  <a:pt x="605" y="5678"/>
                </a:lnTo>
                <a:lnTo>
                  <a:pt x="310" y="5822"/>
                </a:lnTo>
                <a:lnTo>
                  <a:pt x="715" y="5966"/>
                </a:lnTo>
                <a:lnTo>
                  <a:pt x="660" y="6117"/>
                </a:lnTo>
                <a:lnTo>
                  <a:pt x="83" y="6262"/>
                </a:lnTo>
                <a:lnTo>
                  <a:pt x="56" y="6406"/>
                </a:lnTo>
                <a:lnTo>
                  <a:pt x="330" y="6557"/>
                </a:lnTo>
                <a:lnTo>
                  <a:pt x="152" y="6701"/>
                </a:lnTo>
                <a:lnTo>
                  <a:pt x="76" y="6845"/>
                </a:lnTo>
                <a:lnTo>
                  <a:pt x="577" y="6996"/>
                </a:lnTo>
                <a:lnTo>
                  <a:pt x="90" y="7140"/>
                </a:lnTo>
                <a:lnTo>
                  <a:pt x="1" y="7284"/>
                </a:lnTo>
                <a:lnTo>
                  <a:pt x="186" y="7435"/>
                </a:lnTo>
                <a:lnTo>
                  <a:pt x="131" y="7580"/>
                </a:lnTo>
                <a:lnTo>
                  <a:pt x="76" y="7731"/>
                </a:lnTo>
                <a:lnTo>
                  <a:pt x="735" y="7875"/>
                </a:lnTo>
                <a:lnTo>
                  <a:pt x="605" y="8019"/>
                </a:lnTo>
                <a:lnTo>
                  <a:pt x="255" y="8170"/>
                </a:lnTo>
                <a:lnTo>
                  <a:pt x="646" y="8314"/>
                </a:lnTo>
                <a:lnTo>
                  <a:pt x="653" y="8458"/>
                </a:lnTo>
                <a:lnTo>
                  <a:pt x="735" y="8609"/>
                </a:lnTo>
                <a:lnTo>
                  <a:pt x="406" y="8754"/>
                </a:lnTo>
                <a:lnTo>
                  <a:pt x="447" y="8898"/>
                </a:lnTo>
                <a:lnTo>
                  <a:pt x="474" y="9049"/>
                </a:lnTo>
                <a:lnTo>
                  <a:pt x="234" y="9193"/>
                </a:lnTo>
                <a:lnTo>
                  <a:pt x="447" y="9337"/>
                </a:lnTo>
                <a:lnTo>
                  <a:pt x="241" y="9488"/>
                </a:lnTo>
                <a:lnTo>
                  <a:pt x="571" y="9632"/>
                </a:lnTo>
                <a:lnTo>
                  <a:pt x="241" y="9777"/>
                </a:lnTo>
                <a:lnTo>
                  <a:pt x="612" y="9701"/>
                </a:lnTo>
                <a:lnTo>
                  <a:pt x="536" y="10264"/>
                </a:lnTo>
                <a:lnTo>
                  <a:pt x="687" y="10298"/>
                </a:lnTo>
                <a:lnTo>
                  <a:pt x="831" y="9557"/>
                </a:lnTo>
                <a:lnTo>
                  <a:pt x="983" y="9605"/>
                </a:lnTo>
                <a:lnTo>
                  <a:pt x="1127" y="10230"/>
                </a:lnTo>
                <a:lnTo>
                  <a:pt x="1278" y="10106"/>
                </a:lnTo>
                <a:lnTo>
                  <a:pt x="1422" y="10003"/>
                </a:lnTo>
                <a:lnTo>
                  <a:pt x="1573" y="10154"/>
                </a:lnTo>
                <a:lnTo>
                  <a:pt x="1717" y="9687"/>
                </a:lnTo>
                <a:lnTo>
                  <a:pt x="1868" y="9626"/>
                </a:lnTo>
                <a:lnTo>
                  <a:pt x="2012" y="10188"/>
                </a:lnTo>
                <a:lnTo>
                  <a:pt x="2163" y="10147"/>
                </a:lnTo>
                <a:lnTo>
                  <a:pt x="2308" y="9797"/>
                </a:lnTo>
                <a:lnTo>
                  <a:pt x="2459" y="10278"/>
                </a:lnTo>
                <a:lnTo>
                  <a:pt x="2610" y="9845"/>
                </a:lnTo>
                <a:lnTo>
                  <a:pt x="2754" y="9722"/>
                </a:lnTo>
                <a:lnTo>
                  <a:pt x="2905" y="10024"/>
                </a:lnTo>
                <a:lnTo>
                  <a:pt x="3049" y="10243"/>
                </a:lnTo>
                <a:lnTo>
                  <a:pt x="3200" y="9811"/>
                </a:lnTo>
                <a:lnTo>
                  <a:pt x="3344" y="10271"/>
                </a:lnTo>
                <a:lnTo>
                  <a:pt x="3488" y="10092"/>
                </a:lnTo>
                <a:lnTo>
                  <a:pt x="3639" y="10037"/>
                </a:lnTo>
                <a:lnTo>
                  <a:pt x="3784" y="10079"/>
                </a:lnTo>
                <a:lnTo>
                  <a:pt x="3935" y="9797"/>
                </a:lnTo>
                <a:lnTo>
                  <a:pt x="4079" y="10086"/>
                </a:lnTo>
                <a:lnTo>
                  <a:pt x="4230" y="9797"/>
                </a:lnTo>
                <a:lnTo>
                  <a:pt x="4374" y="9852"/>
                </a:lnTo>
                <a:lnTo>
                  <a:pt x="4525" y="10312"/>
                </a:lnTo>
                <a:lnTo>
                  <a:pt x="4669" y="9983"/>
                </a:lnTo>
                <a:lnTo>
                  <a:pt x="4820" y="9756"/>
                </a:lnTo>
                <a:lnTo>
                  <a:pt x="4964" y="9591"/>
                </a:lnTo>
                <a:lnTo>
                  <a:pt x="5115" y="9639"/>
                </a:lnTo>
                <a:lnTo>
                  <a:pt x="5260" y="10243"/>
                </a:lnTo>
                <a:lnTo>
                  <a:pt x="5411" y="9646"/>
                </a:lnTo>
                <a:lnTo>
                  <a:pt x="5555" y="9742"/>
                </a:lnTo>
                <a:lnTo>
                  <a:pt x="5706" y="9859"/>
                </a:lnTo>
                <a:lnTo>
                  <a:pt x="5850" y="9969"/>
                </a:lnTo>
                <a:lnTo>
                  <a:pt x="6001" y="10113"/>
                </a:lnTo>
                <a:lnTo>
                  <a:pt x="6145" y="10024"/>
                </a:lnTo>
                <a:lnTo>
                  <a:pt x="6296" y="10161"/>
                </a:lnTo>
                <a:lnTo>
                  <a:pt x="6440" y="9797"/>
                </a:lnTo>
                <a:lnTo>
                  <a:pt x="6592" y="9564"/>
                </a:lnTo>
                <a:lnTo>
                  <a:pt x="6736" y="10298"/>
                </a:lnTo>
                <a:lnTo>
                  <a:pt x="6887" y="10079"/>
                </a:lnTo>
                <a:lnTo>
                  <a:pt x="7031" y="9790"/>
                </a:lnTo>
                <a:lnTo>
                  <a:pt x="7182" y="10285"/>
                </a:lnTo>
                <a:lnTo>
                  <a:pt x="7326" y="9715"/>
                </a:lnTo>
                <a:lnTo>
                  <a:pt x="7477" y="10168"/>
                </a:lnTo>
                <a:lnTo>
                  <a:pt x="7621" y="10250"/>
                </a:lnTo>
                <a:lnTo>
                  <a:pt x="7765" y="10291"/>
                </a:lnTo>
                <a:lnTo>
                  <a:pt x="7917" y="9907"/>
                </a:lnTo>
                <a:lnTo>
                  <a:pt x="8061" y="9989"/>
                </a:lnTo>
                <a:lnTo>
                  <a:pt x="8212" y="9639"/>
                </a:lnTo>
                <a:lnTo>
                  <a:pt x="8356" y="10195"/>
                </a:lnTo>
                <a:lnTo>
                  <a:pt x="8507" y="9735"/>
                </a:lnTo>
                <a:lnTo>
                  <a:pt x="8651" y="9598"/>
                </a:lnTo>
                <a:lnTo>
                  <a:pt x="8802" y="9797"/>
                </a:lnTo>
                <a:lnTo>
                  <a:pt x="8946" y="9989"/>
                </a:lnTo>
                <a:lnTo>
                  <a:pt x="9097" y="9584"/>
                </a:lnTo>
                <a:lnTo>
                  <a:pt x="9242" y="9825"/>
                </a:lnTo>
                <a:lnTo>
                  <a:pt x="9393" y="10285"/>
                </a:lnTo>
                <a:lnTo>
                  <a:pt x="9537" y="9653"/>
                </a:lnTo>
                <a:lnTo>
                  <a:pt x="9688" y="9639"/>
                </a:lnTo>
                <a:lnTo>
                  <a:pt x="9832" y="9866"/>
                </a:lnTo>
                <a:lnTo>
                  <a:pt x="9976" y="9838"/>
                </a:lnTo>
                <a:lnTo>
                  <a:pt x="10127" y="10017"/>
                </a:lnTo>
                <a:lnTo>
                  <a:pt x="10271" y="10161"/>
                </a:lnTo>
                <a:lnTo>
                  <a:pt x="10422" y="9790"/>
                </a:lnTo>
                <a:lnTo>
                  <a:pt x="10567" y="9811"/>
                </a:lnTo>
                <a:lnTo>
                  <a:pt x="10718" y="10024"/>
                </a:lnTo>
                <a:lnTo>
                  <a:pt x="10862" y="9797"/>
                </a:lnTo>
                <a:lnTo>
                  <a:pt x="11013" y="9557"/>
                </a:lnTo>
                <a:lnTo>
                  <a:pt x="11157" y="9722"/>
                </a:lnTo>
                <a:lnTo>
                  <a:pt x="11308" y="10072"/>
                </a:lnTo>
                <a:lnTo>
                  <a:pt x="11452" y="9818"/>
                </a:lnTo>
                <a:lnTo>
                  <a:pt x="11596" y="9735"/>
                </a:lnTo>
                <a:lnTo>
                  <a:pt x="11747" y="10120"/>
                </a:lnTo>
                <a:lnTo>
                  <a:pt x="11892" y="9729"/>
                </a:lnTo>
                <a:lnTo>
                  <a:pt x="12043" y="9639"/>
                </a:lnTo>
                <a:lnTo>
                  <a:pt x="12187" y="9571"/>
                </a:lnTo>
                <a:lnTo>
                  <a:pt x="12331" y="9543"/>
                </a:lnTo>
                <a:lnTo>
                  <a:pt x="12482" y="10312"/>
                </a:lnTo>
                <a:lnTo>
                  <a:pt x="12626" y="9934"/>
                </a:lnTo>
                <a:lnTo>
                  <a:pt x="12777" y="9694"/>
                </a:lnTo>
                <a:lnTo>
                  <a:pt x="12921" y="10044"/>
                </a:lnTo>
                <a:lnTo>
                  <a:pt x="13072" y="9907"/>
                </a:lnTo>
                <a:lnTo>
                  <a:pt x="13217" y="10243"/>
                </a:lnTo>
                <a:lnTo>
                  <a:pt x="13368" y="9845"/>
                </a:lnTo>
                <a:lnTo>
                  <a:pt x="13512" y="9722"/>
                </a:lnTo>
                <a:lnTo>
                  <a:pt x="13663" y="9735"/>
                </a:lnTo>
                <a:lnTo>
                  <a:pt x="13807" y="9749"/>
                </a:lnTo>
                <a:lnTo>
                  <a:pt x="13951" y="9701"/>
                </a:lnTo>
                <a:lnTo>
                  <a:pt x="14102" y="9687"/>
                </a:lnTo>
                <a:lnTo>
                  <a:pt x="14246" y="10182"/>
                </a:lnTo>
                <a:lnTo>
                  <a:pt x="14397" y="9605"/>
                </a:lnTo>
                <a:lnTo>
                  <a:pt x="14542" y="9996"/>
                </a:lnTo>
                <a:lnTo>
                  <a:pt x="14686" y="10154"/>
                </a:lnTo>
                <a:lnTo>
                  <a:pt x="14837" y="10072"/>
                </a:lnTo>
                <a:lnTo>
                  <a:pt x="14981" y="10065"/>
                </a:lnTo>
                <a:lnTo>
                  <a:pt x="15132" y="9783"/>
                </a:lnTo>
                <a:lnTo>
                  <a:pt x="15276" y="9886"/>
                </a:lnTo>
                <a:lnTo>
                  <a:pt x="15420" y="9838"/>
                </a:lnTo>
                <a:lnTo>
                  <a:pt x="15571" y="10092"/>
                </a:lnTo>
                <a:lnTo>
                  <a:pt x="15716" y="10113"/>
                </a:lnTo>
                <a:lnTo>
                  <a:pt x="15867" y="9948"/>
                </a:lnTo>
                <a:lnTo>
                  <a:pt x="16011" y="9715"/>
                </a:lnTo>
                <a:lnTo>
                  <a:pt x="16155" y="9667"/>
                </a:lnTo>
                <a:lnTo>
                  <a:pt x="16306" y="9969"/>
                </a:lnTo>
                <a:lnTo>
                  <a:pt x="16450" y="9845"/>
                </a:lnTo>
                <a:lnTo>
                  <a:pt x="16601" y="9941"/>
                </a:lnTo>
                <a:lnTo>
                  <a:pt x="16745" y="10065"/>
                </a:lnTo>
                <a:lnTo>
                  <a:pt x="16896" y="10072"/>
                </a:lnTo>
                <a:lnTo>
                  <a:pt x="17041" y="9921"/>
                </a:lnTo>
                <a:lnTo>
                  <a:pt x="17185" y="10120"/>
                </a:lnTo>
                <a:lnTo>
                  <a:pt x="17336" y="9989"/>
                </a:lnTo>
                <a:lnTo>
                  <a:pt x="17480" y="9694"/>
                </a:lnTo>
                <a:lnTo>
                  <a:pt x="17631" y="9859"/>
                </a:lnTo>
                <a:lnTo>
                  <a:pt x="17775" y="10154"/>
                </a:lnTo>
                <a:lnTo>
                  <a:pt x="17926" y="9928"/>
                </a:lnTo>
                <a:lnTo>
                  <a:pt x="18070" y="9729"/>
                </a:lnTo>
                <a:lnTo>
                  <a:pt x="18221" y="10120"/>
                </a:lnTo>
                <a:lnTo>
                  <a:pt x="18366" y="9934"/>
                </a:lnTo>
                <a:lnTo>
                  <a:pt x="18517" y="10168"/>
                </a:lnTo>
                <a:lnTo>
                  <a:pt x="18661" y="10312"/>
                </a:lnTo>
                <a:lnTo>
                  <a:pt x="18805" y="9914"/>
                </a:lnTo>
                <a:lnTo>
                  <a:pt x="18956" y="10188"/>
                </a:lnTo>
                <a:lnTo>
                  <a:pt x="19100" y="10175"/>
                </a:lnTo>
                <a:lnTo>
                  <a:pt x="19251" y="9962"/>
                </a:lnTo>
                <a:lnTo>
                  <a:pt x="19395" y="10257"/>
                </a:lnTo>
                <a:lnTo>
                  <a:pt x="19546" y="10037"/>
                </a:lnTo>
                <a:lnTo>
                  <a:pt x="19691" y="9591"/>
                </a:lnTo>
                <a:lnTo>
                  <a:pt x="19842" y="10058"/>
                </a:lnTo>
                <a:lnTo>
                  <a:pt x="19986" y="10264"/>
                </a:lnTo>
                <a:lnTo>
                  <a:pt x="20130" y="9934"/>
                </a:lnTo>
                <a:lnTo>
                  <a:pt x="20281" y="9886"/>
                </a:lnTo>
                <a:lnTo>
                  <a:pt x="20425" y="9996"/>
                </a:lnTo>
                <a:lnTo>
                  <a:pt x="20576" y="9756"/>
                </a:lnTo>
                <a:lnTo>
                  <a:pt x="20720" y="10175"/>
                </a:lnTo>
                <a:lnTo>
                  <a:pt x="20871" y="10113"/>
                </a:lnTo>
                <a:lnTo>
                  <a:pt x="21016" y="9886"/>
                </a:lnTo>
                <a:lnTo>
                  <a:pt x="21167" y="10264"/>
                </a:lnTo>
                <a:lnTo>
                  <a:pt x="21311" y="9598"/>
                </a:lnTo>
                <a:lnTo>
                  <a:pt x="21455" y="9584"/>
                </a:lnTo>
                <a:lnTo>
                  <a:pt x="21606" y="10168"/>
                </a:lnTo>
                <a:lnTo>
                  <a:pt x="21750" y="9852"/>
                </a:lnTo>
                <a:lnTo>
                  <a:pt x="21901" y="9577"/>
                </a:lnTo>
                <a:lnTo>
                  <a:pt x="22045" y="10264"/>
                </a:lnTo>
                <a:lnTo>
                  <a:pt x="22196" y="10113"/>
                </a:lnTo>
                <a:lnTo>
                  <a:pt x="22341" y="9893"/>
                </a:lnTo>
                <a:lnTo>
                  <a:pt x="22485" y="9976"/>
                </a:lnTo>
                <a:lnTo>
                  <a:pt x="22636" y="9948"/>
                </a:lnTo>
                <a:lnTo>
                  <a:pt x="22780" y="10209"/>
                </a:lnTo>
                <a:lnTo>
                  <a:pt x="22931" y="10037"/>
                </a:lnTo>
                <a:lnTo>
                  <a:pt x="23075" y="9962"/>
                </a:lnTo>
                <a:lnTo>
                  <a:pt x="23226" y="10003"/>
                </a:lnTo>
                <a:lnTo>
                  <a:pt x="23370" y="10285"/>
                </a:lnTo>
                <a:lnTo>
                  <a:pt x="23521" y="10305"/>
                </a:lnTo>
                <a:lnTo>
                  <a:pt x="23666" y="9701"/>
                </a:lnTo>
                <a:lnTo>
                  <a:pt x="23810" y="10223"/>
                </a:lnTo>
                <a:lnTo>
                  <a:pt x="23961" y="9907"/>
                </a:lnTo>
                <a:lnTo>
                  <a:pt x="24105" y="9564"/>
                </a:lnTo>
                <a:lnTo>
                  <a:pt x="24256" y="10154"/>
                </a:lnTo>
                <a:lnTo>
                  <a:pt x="24400" y="9777"/>
                </a:lnTo>
                <a:lnTo>
                  <a:pt x="24551" y="9900"/>
                </a:lnTo>
                <a:lnTo>
                  <a:pt x="24695" y="10182"/>
                </a:lnTo>
                <a:lnTo>
                  <a:pt x="24840" y="9584"/>
                </a:lnTo>
                <a:lnTo>
                  <a:pt x="24991" y="10209"/>
                </a:lnTo>
                <a:lnTo>
                  <a:pt x="25135" y="9873"/>
                </a:lnTo>
                <a:lnTo>
                  <a:pt x="25286" y="10250"/>
                </a:lnTo>
                <a:lnTo>
                  <a:pt x="25430" y="10058"/>
                </a:lnTo>
                <a:lnTo>
                  <a:pt x="25581" y="9989"/>
                </a:lnTo>
                <a:lnTo>
                  <a:pt x="25725" y="9983"/>
                </a:lnTo>
                <a:lnTo>
                  <a:pt x="25869" y="10298"/>
                </a:lnTo>
                <a:lnTo>
                  <a:pt x="26020" y="10086"/>
                </a:lnTo>
                <a:lnTo>
                  <a:pt x="26165" y="9660"/>
                </a:lnTo>
                <a:lnTo>
                  <a:pt x="26316" y="10099"/>
                </a:lnTo>
                <a:lnTo>
                  <a:pt x="26460" y="9674"/>
                </a:lnTo>
                <a:lnTo>
                  <a:pt x="26611" y="10092"/>
                </a:lnTo>
                <a:lnTo>
                  <a:pt x="26755" y="10305"/>
                </a:lnTo>
                <a:lnTo>
                  <a:pt x="26899" y="10161"/>
                </a:lnTo>
                <a:lnTo>
                  <a:pt x="27050" y="10099"/>
                </a:lnTo>
                <a:lnTo>
                  <a:pt x="27194" y="9619"/>
                </a:lnTo>
                <a:lnTo>
                  <a:pt x="27345" y="9653"/>
                </a:lnTo>
                <a:lnTo>
                  <a:pt x="27490" y="10147"/>
                </a:lnTo>
                <a:lnTo>
                  <a:pt x="27641" y="9584"/>
                </a:lnTo>
                <a:lnTo>
                  <a:pt x="27785" y="9989"/>
                </a:lnTo>
                <a:lnTo>
                  <a:pt x="27936" y="10099"/>
                </a:lnTo>
                <a:lnTo>
                  <a:pt x="28080" y="9653"/>
                </a:lnTo>
                <a:lnTo>
                  <a:pt x="28224" y="10127"/>
                </a:lnTo>
                <a:lnTo>
                  <a:pt x="28375" y="9928"/>
                </a:lnTo>
                <a:lnTo>
                  <a:pt x="28519" y="9886"/>
                </a:lnTo>
                <a:lnTo>
                  <a:pt x="28670" y="10188"/>
                </a:lnTo>
                <a:lnTo>
                  <a:pt x="28815" y="10106"/>
                </a:lnTo>
                <a:lnTo>
                  <a:pt x="28966" y="9934"/>
                </a:lnTo>
                <a:lnTo>
                  <a:pt x="29110" y="10216"/>
                </a:lnTo>
                <a:lnTo>
                  <a:pt x="29254" y="9948"/>
                </a:lnTo>
                <a:lnTo>
                  <a:pt x="29405" y="9550"/>
                </a:lnTo>
                <a:lnTo>
                  <a:pt x="29549" y="10010"/>
                </a:lnTo>
                <a:lnTo>
                  <a:pt x="29700" y="10271"/>
                </a:lnTo>
                <a:lnTo>
                  <a:pt x="29844" y="9880"/>
                </a:lnTo>
                <a:lnTo>
                  <a:pt x="29989" y="9783"/>
                </a:lnTo>
                <a:lnTo>
                  <a:pt x="30140" y="9543"/>
                </a:lnTo>
                <a:lnTo>
                  <a:pt x="30284" y="9811"/>
                </a:lnTo>
                <a:lnTo>
                  <a:pt x="30435" y="9797"/>
                </a:lnTo>
                <a:lnTo>
                  <a:pt x="30579" y="9564"/>
                </a:lnTo>
                <a:lnTo>
                  <a:pt x="30723" y="10120"/>
                </a:lnTo>
                <a:lnTo>
                  <a:pt x="30874" y="9907"/>
                </a:lnTo>
                <a:lnTo>
                  <a:pt x="31018" y="9571"/>
                </a:lnTo>
                <a:lnTo>
                  <a:pt x="31169" y="10024"/>
                </a:lnTo>
                <a:lnTo>
                  <a:pt x="31314" y="10024"/>
                </a:lnTo>
                <a:lnTo>
                  <a:pt x="31458" y="9783"/>
                </a:lnTo>
                <a:lnTo>
                  <a:pt x="31609" y="9619"/>
                </a:lnTo>
                <a:lnTo>
                  <a:pt x="31753" y="9605"/>
                </a:lnTo>
                <a:lnTo>
                  <a:pt x="31904" y="9729"/>
                </a:lnTo>
                <a:lnTo>
                  <a:pt x="32048" y="9660"/>
                </a:lnTo>
                <a:lnTo>
                  <a:pt x="32199" y="10161"/>
                </a:lnTo>
                <a:lnTo>
                  <a:pt x="32343" y="9976"/>
                </a:lnTo>
                <a:lnTo>
                  <a:pt x="32488" y="10202"/>
                </a:lnTo>
                <a:lnTo>
                  <a:pt x="32639" y="9852"/>
                </a:lnTo>
                <a:lnTo>
                  <a:pt x="32783" y="9818"/>
                </a:lnTo>
                <a:lnTo>
                  <a:pt x="32934" y="10120"/>
                </a:lnTo>
                <a:lnTo>
                  <a:pt x="33078" y="10175"/>
                </a:lnTo>
                <a:lnTo>
                  <a:pt x="33229" y="9831"/>
                </a:lnTo>
                <a:lnTo>
                  <a:pt x="33373" y="9845"/>
                </a:lnTo>
                <a:lnTo>
                  <a:pt x="33517" y="9591"/>
                </a:lnTo>
                <a:lnTo>
                  <a:pt x="33668" y="9660"/>
                </a:lnTo>
                <a:lnTo>
                  <a:pt x="33813" y="9886"/>
                </a:lnTo>
                <a:lnTo>
                  <a:pt x="33964" y="9934"/>
                </a:lnTo>
                <a:lnTo>
                  <a:pt x="34108" y="9763"/>
                </a:lnTo>
                <a:lnTo>
                  <a:pt x="34259" y="9735"/>
                </a:lnTo>
                <a:lnTo>
                  <a:pt x="34403" y="9790"/>
                </a:lnTo>
                <a:lnTo>
                  <a:pt x="34547" y="9577"/>
                </a:lnTo>
                <a:lnTo>
                  <a:pt x="34698" y="10099"/>
                </a:lnTo>
                <a:lnTo>
                  <a:pt x="34842" y="9626"/>
                </a:lnTo>
                <a:lnTo>
                  <a:pt x="34993" y="10202"/>
                </a:lnTo>
                <a:lnTo>
                  <a:pt x="35138" y="10264"/>
                </a:lnTo>
                <a:lnTo>
                  <a:pt x="35289" y="9921"/>
                </a:lnTo>
                <a:lnTo>
                  <a:pt x="35433" y="9598"/>
                </a:lnTo>
                <a:lnTo>
                  <a:pt x="35577" y="9687"/>
                </a:lnTo>
                <a:lnTo>
                  <a:pt x="35728" y="10044"/>
                </a:lnTo>
                <a:lnTo>
                  <a:pt x="35872" y="9543"/>
                </a:lnTo>
                <a:lnTo>
                  <a:pt x="36023" y="10065"/>
                </a:lnTo>
                <a:lnTo>
                  <a:pt x="36167" y="10031"/>
                </a:lnTo>
                <a:lnTo>
                  <a:pt x="36312" y="9674"/>
                </a:lnTo>
                <a:lnTo>
                  <a:pt x="36463" y="9756"/>
                </a:lnTo>
                <a:lnTo>
                  <a:pt x="36607" y="9825"/>
                </a:lnTo>
                <a:lnTo>
                  <a:pt x="36758" y="9564"/>
                </a:lnTo>
                <a:lnTo>
                  <a:pt x="36902" y="9543"/>
                </a:lnTo>
                <a:lnTo>
                  <a:pt x="37046" y="9632"/>
                </a:lnTo>
                <a:lnTo>
                  <a:pt x="37197" y="10058"/>
                </a:lnTo>
                <a:lnTo>
                  <a:pt x="37341" y="9571"/>
                </a:lnTo>
                <a:lnTo>
                  <a:pt x="37486" y="9674"/>
                </a:lnTo>
                <a:lnTo>
                  <a:pt x="37637" y="10175"/>
                </a:lnTo>
                <a:lnTo>
                  <a:pt x="37781" y="10161"/>
                </a:lnTo>
                <a:lnTo>
                  <a:pt x="37932" y="9667"/>
                </a:lnTo>
                <a:lnTo>
                  <a:pt x="38076" y="9674"/>
                </a:lnTo>
                <a:lnTo>
                  <a:pt x="38220" y="9907"/>
                </a:lnTo>
                <a:lnTo>
                  <a:pt x="38371" y="9667"/>
                </a:lnTo>
                <a:lnTo>
                  <a:pt x="38515" y="10161"/>
                </a:lnTo>
                <a:lnTo>
                  <a:pt x="38666" y="10161"/>
                </a:lnTo>
                <a:lnTo>
                  <a:pt x="38811" y="9838"/>
                </a:lnTo>
                <a:lnTo>
                  <a:pt x="38955" y="10044"/>
                </a:lnTo>
                <a:lnTo>
                  <a:pt x="39106" y="9763"/>
                </a:lnTo>
                <a:lnTo>
                  <a:pt x="39250" y="10312"/>
                </a:lnTo>
                <a:lnTo>
                  <a:pt x="39401" y="10182"/>
                </a:lnTo>
                <a:lnTo>
                  <a:pt x="39545" y="9749"/>
                </a:lnTo>
                <a:lnTo>
                  <a:pt x="39689" y="9591"/>
                </a:lnTo>
                <a:lnTo>
                  <a:pt x="39840" y="9825"/>
                </a:lnTo>
                <a:lnTo>
                  <a:pt x="39985" y="10065"/>
                </a:lnTo>
                <a:lnTo>
                  <a:pt x="40136" y="9591"/>
                </a:lnTo>
                <a:lnTo>
                  <a:pt x="40280" y="9653"/>
                </a:lnTo>
                <a:lnTo>
                  <a:pt x="40431" y="10106"/>
                </a:lnTo>
                <a:lnTo>
                  <a:pt x="40575" y="10291"/>
                </a:lnTo>
                <a:lnTo>
                  <a:pt x="40719" y="10168"/>
                </a:lnTo>
                <a:lnTo>
                  <a:pt x="40870" y="10188"/>
                </a:lnTo>
                <a:lnTo>
                  <a:pt x="41014" y="9777"/>
                </a:lnTo>
                <a:lnTo>
                  <a:pt x="41165" y="10305"/>
                </a:lnTo>
                <a:lnTo>
                  <a:pt x="41310" y="9838"/>
                </a:lnTo>
                <a:lnTo>
                  <a:pt x="41461" y="10223"/>
                </a:lnTo>
                <a:lnTo>
                  <a:pt x="41605" y="10134"/>
                </a:lnTo>
                <a:lnTo>
                  <a:pt x="41749" y="9619"/>
                </a:lnTo>
                <a:lnTo>
                  <a:pt x="41900" y="9790"/>
                </a:lnTo>
                <a:lnTo>
                  <a:pt x="42044" y="9680"/>
                </a:lnTo>
                <a:lnTo>
                  <a:pt x="42195" y="10291"/>
                </a:lnTo>
                <a:lnTo>
                  <a:pt x="42339" y="10120"/>
                </a:lnTo>
                <a:lnTo>
                  <a:pt x="42484" y="10003"/>
                </a:lnTo>
                <a:lnTo>
                  <a:pt x="42635" y="10291"/>
                </a:lnTo>
                <a:lnTo>
                  <a:pt x="42779" y="9907"/>
                </a:lnTo>
                <a:lnTo>
                  <a:pt x="42930" y="10168"/>
                </a:lnTo>
                <a:lnTo>
                  <a:pt x="43074" y="10291"/>
                </a:lnTo>
                <a:lnTo>
                  <a:pt x="43218" y="10257"/>
                </a:lnTo>
                <a:lnTo>
                  <a:pt x="43369" y="10010"/>
                </a:lnTo>
                <a:lnTo>
                  <a:pt x="43513" y="10243"/>
                </a:lnTo>
                <a:lnTo>
                  <a:pt x="43664" y="10278"/>
                </a:lnTo>
                <a:lnTo>
                  <a:pt x="43809" y="10154"/>
                </a:lnTo>
                <a:lnTo>
                  <a:pt x="43953" y="9763"/>
                </a:lnTo>
                <a:lnTo>
                  <a:pt x="44104" y="10079"/>
                </a:lnTo>
                <a:lnTo>
                  <a:pt x="44248" y="10168"/>
                </a:lnTo>
                <a:lnTo>
                  <a:pt x="44399" y="9632"/>
                </a:lnTo>
                <a:lnTo>
                  <a:pt x="44543" y="9838"/>
                </a:lnTo>
                <a:lnTo>
                  <a:pt x="44687" y="10175"/>
                </a:lnTo>
                <a:lnTo>
                  <a:pt x="44838" y="10051"/>
                </a:lnTo>
                <a:lnTo>
                  <a:pt x="44983" y="10182"/>
                </a:lnTo>
                <a:lnTo>
                  <a:pt x="45127" y="10106"/>
                </a:lnTo>
                <a:lnTo>
                  <a:pt x="45278" y="9969"/>
                </a:lnTo>
                <a:lnTo>
                  <a:pt x="45422" y="10305"/>
                </a:lnTo>
                <a:lnTo>
                  <a:pt x="45566" y="10291"/>
                </a:lnTo>
                <a:lnTo>
                  <a:pt x="45717" y="9996"/>
                </a:lnTo>
                <a:lnTo>
                  <a:pt x="45861" y="10140"/>
                </a:lnTo>
                <a:lnTo>
                  <a:pt x="46006" y="10092"/>
                </a:lnTo>
                <a:lnTo>
                  <a:pt x="46157" y="9934"/>
                </a:lnTo>
                <a:lnTo>
                  <a:pt x="46301" y="10099"/>
                </a:lnTo>
                <a:lnTo>
                  <a:pt x="46452" y="9763"/>
                </a:lnTo>
                <a:lnTo>
                  <a:pt x="46596" y="9667"/>
                </a:lnTo>
                <a:lnTo>
                  <a:pt x="46740" y="9948"/>
                </a:lnTo>
                <a:lnTo>
                  <a:pt x="46891" y="10237"/>
                </a:lnTo>
                <a:lnTo>
                  <a:pt x="47035" y="9687"/>
                </a:lnTo>
                <a:lnTo>
                  <a:pt x="47186" y="10243"/>
                </a:lnTo>
                <a:lnTo>
                  <a:pt x="47331" y="10024"/>
                </a:lnTo>
                <a:lnTo>
                  <a:pt x="47475" y="10250"/>
                </a:lnTo>
                <a:lnTo>
                  <a:pt x="47626" y="9797"/>
                </a:lnTo>
                <a:lnTo>
                  <a:pt x="47770" y="9591"/>
                </a:lnTo>
                <a:lnTo>
                  <a:pt x="47914" y="10257"/>
                </a:lnTo>
                <a:lnTo>
                  <a:pt x="48065" y="10237"/>
                </a:lnTo>
                <a:lnTo>
                  <a:pt x="48209" y="9845"/>
                </a:lnTo>
                <a:lnTo>
                  <a:pt x="48353" y="10216"/>
                </a:lnTo>
                <a:lnTo>
                  <a:pt x="48505" y="9886"/>
                </a:lnTo>
                <a:lnTo>
                  <a:pt x="48649" y="9708"/>
                </a:lnTo>
                <a:lnTo>
                  <a:pt x="48793" y="10168"/>
                </a:lnTo>
                <a:lnTo>
                  <a:pt x="48944" y="9626"/>
                </a:lnTo>
                <a:lnTo>
                  <a:pt x="49088" y="9763"/>
                </a:lnTo>
                <a:lnTo>
                  <a:pt x="49239" y="9955"/>
                </a:lnTo>
                <a:lnTo>
                  <a:pt x="49383" y="9564"/>
                </a:lnTo>
                <a:lnTo>
                  <a:pt x="49534" y="9777"/>
                </a:lnTo>
                <a:lnTo>
                  <a:pt x="49678" y="9838"/>
                </a:lnTo>
                <a:lnTo>
                  <a:pt x="49823" y="9838"/>
                </a:lnTo>
                <a:lnTo>
                  <a:pt x="49974" y="9729"/>
                </a:lnTo>
                <a:lnTo>
                  <a:pt x="50118" y="9687"/>
                </a:lnTo>
                <a:lnTo>
                  <a:pt x="50262" y="9708"/>
                </a:lnTo>
                <a:lnTo>
                  <a:pt x="50413" y="10223"/>
                </a:lnTo>
                <a:lnTo>
                  <a:pt x="50557" y="9639"/>
                </a:lnTo>
                <a:lnTo>
                  <a:pt x="50708" y="9804"/>
                </a:lnTo>
                <a:lnTo>
                  <a:pt x="50852" y="9790"/>
                </a:lnTo>
                <a:lnTo>
                  <a:pt x="51004" y="10168"/>
                </a:lnTo>
                <a:lnTo>
                  <a:pt x="51148" y="10216"/>
                </a:lnTo>
                <a:lnTo>
                  <a:pt x="51292" y="9989"/>
                </a:lnTo>
                <a:lnTo>
                  <a:pt x="51443" y="10264"/>
                </a:lnTo>
                <a:lnTo>
                  <a:pt x="51587" y="10243"/>
                </a:lnTo>
                <a:lnTo>
                  <a:pt x="51738" y="10120"/>
                </a:lnTo>
                <a:lnTo>
                  <a:pt x="51882" y="10285"/>
                </a:lnTo>
                <a:lnTo>
                  <a:pt x="52033" y="9996"/>
                </a:lnTo>
                <a:lnTo>
                  <a:pt x="52177" y="9811"/>
                </a:lnTo>
                <a:lnTo>
                  <a:pt x="52322" y="10086"/>
                </a:lnTo>
                <a:lnTo>
                  <a:pt x="52473" y="10278"/>
                </a:lnTo>
                <a:lnTo>
                  <a:pt x="52617" y="9598"/>
                </a:lnTo>
                <a:lnTo>
                  <a:pt x="52761" y="9866"/>
                </a:lnTo>
                <a:lnTo>
                  <a:pt x="52912" y="9756"/>
                </a:lnTo>
                <a:lnTo>
                  <a:pt x="53056" y="10031"/>
                </a:lnTo>
                <a:lnTo>
                  <a:pt x="53207" y="9934"/>
                </a:lnTo>
                <a:lnTo>
                  <a:pt x="53351" y="9804"/>
                </a:lnTo>
                <a:lnTo>
                  <a:pt x="53503" y="9598"/>
                </a:lnTo>
                <a:lnTo>
                  <a:pt x="53647" y="9969"/>
                </a:lnTo>
                <a:lnTo>
                  <a:pt x="53791" y="9550"/>
                </a:lnTo>
                <a:lnTo>
                  <a:pt x="53942" y="9646"/>
                </a:lnTo>
                <a:lnTo>
                  <a:pt x="54086" y="9818"/>
                </a:lnTo>
                <a:lnTo>
                  <a:pt x="54230" y="9550"/>
                </a:lnTo>
                <a:lnTo>
                  <a:pt x="54381" y="10010"/>
                </a:lnTo>
                <a:lnTo>
                  <a:pt x="54525" y="10086"/>
                </a:lnTo>
                <a:lnTo>
                  <a:pt x="54676" y="10216"/>
                </a:lnTo>
                <a:lnTo>
                  <a:pt x="54821" y="9886"/>
                </a:lnTo>
                <a:lnTo>
                  <a:pt x="54965" y="10257"/>
                </a:lnTo>
                <a:lnTo>
                  <a:pt x="55116" y="10182"/>
                </a:lnTo>
                <a:lnTo>
                  <a:pt x="55260" y="9873"/>
                </a:lnTo>
                <a:lnTo>
                  <a:pt x="55404" y="10120"/>
                </a:lnTo>
                <a:lnTo>
                  <a:pt x="55555" y="9873"/>
                </a:lnTo>
                <a:lnTo>
                  <a:pt x="55699" y="9729"/>
                </a:lnTo>
                <a:lnTo>
                  <a:pt x="55844" y="9880"/>
                </a:lnTo>
                <a:lnTo>
                  <a:pt x="55995" y="10285"/>
                </a:lnTo>
                <a:lnTo>
                  <a:pt x="56139" y="9873"/>
                </a:lnTo>
                <a:lnTo>
                  <a:pt x="56283" y="10072"/>
                </a:lnTo>
                <a:lnTo>
                  <a:pt x="56434" y="10230"/>
                </a:lnTo>
                <a:lnTo>
                  <a:pt x="56578" y="9934"/>
                </a:lnTo>
                <a:lnTo>
                  <a:pt x="56722" y="10312"/>
                </a:lnTo>
                <a:lnTo>
                  <a:pt x="56873" y="10271"/>
                </a:lnTo>
                <a:lnTo>
                  <a:pt x="57018" y="10305"/>
                </a:lnTo>
                <a:lnTo>
                  <a:pt x="57169" y="9667"/>
                </a:lnTo>
                <a:lnTo>
                  <a:pt x="57313" y="10154"/>
                </a:lnTo>
                <a:lnTo>
                  <a:pt x="57457" y="10092"/>
                </a:lnTo>
                <a:lnTo>
                  <a:pt x="57608" y="10223"/>
                </a:lnTo>
                <a:lnTo>
                  <a:pt x="57752" y="9550"/>
                </a:lnTo>
                <a:lnTo>
                  <a:pt x="57896" y="10237"/>
                </a:lnTo>
                <a:lnTo>
                  <a:pt x="58047" y="9934"/>
                </a:lnTo>
                <a:lnTo>
                  <a:pt x="58192" y="10134"/>
                </a:lnTo>
                <a:lnTo>
                  <a:pt x="58336" y="9969"/>
                </a:lnTo>
                <a:lnTo>
                  <a:pt x="58487" y="10223"/>
                </a:lnTo>
                <a:lnTo>
                  <a:pt x="58631" y="9763"/>
                </a:lnTo>
                <a:lnTo>
                  <a:pt x="58775" y="10106"/>
                </a:lnTo>
                <a:lnTo>
                  <a:pt x="58926" y="9756"/>
                </a:lnTo>
                <a:lnTo>
                  <a:pt x="59070" y="10278"/>
                </a:lnTo>
                <a:lnTo>
                  <a:pt x="59214" y="10312"/>
                </a:lnTo>
                <a:lnTo>
                  <a:pt x="59359" y="10113"/>
                </a:lnTo>
                <a:lnTo>
                  <a:pt x="59510" y="10182"/>
                </a:lnTo>
                <a:lnTo>
                  <a:pt x="59654" y="10024"/>
                </a:lnTo>
                <a:lnTo>
                  <a:pt x="59798" y="10202"/>
                </a:lnTo>
                <a:lnTo>
                  <a:pt x="59949" y="10291"/>
                </a:lnTo>
                <a:lnTo>
                  <a:pt x="60093" y="10291"/>
                </a:lnTo>
                <a:lnTo>
                  <a:pt x="60244" y="9976"/>
                </a:lnTo>
                <a:lnTo>
                  <a:pt x="60388" y="9934"/>
                </a:lnTo>
                <a:lnTo>
                  <a:pt x="60533" y="10305"/>
                </a:lnTo>
                <a:lnTo>
                  <a:pt x="60684" y="10134"/>
                </a:lnTo>
                <a:lnTo>
                  <a:pt x="60828" y="9680"/>
                </a:lnTo>
                <a:lnTo>
                  <a:pt x="60979" y="10120"/>
                </a:lnTo>
                <a:lnTo>
                  <a:pt x="61123" y="9557"/>
                </a:lnTo>
                <a:lnTo>
                  <a:pt x="61267" y="10182"/>
                </a:lnTo>
                <a:lnTo>
                  <a:pt x="61418" y="10031"/>
                </a:lnTo>
                <a:lnTo>
                  <a:pt x="61562" y="9646"/>
                </a:lnTo>
                <a:lnTo>
                  <a:pt x="61713" y="10051"/>
                </a:lnTo>
                <a:lnTo>
                  <a:pt x="61858" y="9763"/>
                </a:lnTo>
                <a:lnTo>
                  <a:pt x="62002" y="10072"/>
                </a:lnTo>
                <a:lnTo>
                  <a:pt x="62153" y="9612"/>
                </a:lnTo>
                <a:lnTo>
                  <a:pt x="62297" y="9907"/>
                </a:lnTo>
                <a:lnTo>
                  <a:pt x="62448" y="9763"/>
                </a:lnTo>
                <a:lnTo>
                  <a:pt x="62592" y="9694"/>
                </a:lnTo>
                <a:lnTo>
                  <a:pt x="62736" y="10216"/>
                </a:lnTo>
                <a:lnTo>
                  <a:pt x="62887" y="9996"/>
                </a:lnTo>
                <a:lnTo>
                  <a:pt x="63032" y="9989"/>
                </a:lnTo>
                <a:lnTo>
                  <a:pt x="63183" y="10044"/>
                </a:lnTo>
                <a:lnTo>
                  <a:pt x="63327" y="10230"/>
                </a:lnTo>
                <a:lnTo>
                  <a:pt x="63471" y="9550"/>
                </a:lnTo>
                <a:lnTo>
                  <a:pt x="63622" y="9674"/>
                </a:lnTo>
                <a:lnTo>
                  <a:pt x="63766" y="9969"/>
                </a:lnTo>
                <a:lnTo>
                  <a:pt x="63917" y="10182"/>
                </a:lnTo>
                <a:lnTo>
                  <a:pt x="64061" y="9934"/>
                </a:lnTo>
                <a:lnTo>
                  <a:pt x="64206" y="9852"/>
                </a:lnTo>
                <a:lnTo>
                  <a:pt x="64357" y="10285"/>
                </a:lnTo>
                <a:lnTo>
                  <a:pt x="64501" y="9680"/>
                </a:lnTo>
                <a:lnTo>
                  <a:pt x="64652" y="10278"/>
                </a:lnTo>
                <a:lnTo>
                  <a:pt x="64796" y="9983"/>
                </a:lnTo>
                <a:lnTo>
                  <a:pt x="64940" y="9646"/>
                </a:lnTo>
                <a:lnTo>
                  <a:pt x="65091" y="9838"/>
                </a:lnTo>
                <a:lnTo>
                  <a:pt x="65235" y="10264"/>
                </a:lnTo>
                <a:lnTo>
                  <a:pt x="65386" y="9886"/>
                </a:lnTo>
                <a:lnTo>
                  <a:pt x="65531" y="9941"/>
                </a:lnTo>
                <a:lnTo>
                  <a:pt x="65675" y="9825"/>
                </a:lnTo>
                <a:lnTo>
                  <a:pt x="65826" y="9880"/>
                </a:lnTo>
                <a:lnTo>
                  <a:pt x="65970" y="10120"/>
                </a:lnTo>
                <a:lnTo>
                  <a:pt x="66121" y="10271"/>
                </a:lnTo>
                <a:lnTo>
                  <a:pt x="66265" y="10031"/>
                </a:lnTo>
                <a:lnTo>
                  <a:pt x="66409" y="10017"/>
                </a:lnTo>
                <a:lnTo>
                  <a:pt x="66560" y="10243"/>
                </a:lnTo>
                <a:lnTo>
                  <a:pt x="66705" y="9921"/>
                </a:lnTo>
                <a:lnTo>
                  <a:pt x="66856" y="10051"/>
                </a:lnTo>
                <a:lnTo>
                  <a:pt x="67000" y="9680"/>
                </a:lnTo>
                <a:lnTo>
                  <a:pt x="67144" y="9763"/>
                </a:lnTo>
                <a:lnTo>
                  <a:pt x="67295" y="10024"/>
                </a:lnTo>
                <a:lnTo>
                  <a:pt x="67439" y="10188"/>
                </a:lnTo>
                <a:lnTo>
                  <a:pt x="67590" y="10051"/>
                </a:lnTo>
                <a:lnTo>
                  <a:pt x="67734" y="9632"/>
                </a:lnTo>
                <a:lnTo>
                  <a:pt x="67885" y="9722"/>
                </a:lnTo>
                <a:lnTo>
                  <a:pt x="68085" y="9983"/>
                </a:lnTo>
                <a:lnTo>
                  <a:pt x="68366" y="9777"/>
                </a:lnTo>
                <a:lnTo>
                  <a:pt x="67851" y="9626"/>
                </a:lnTo>
                <a:lnTo>
                  <a:pt x="67769" y="9481"/>
                </a:lnTo>
                <a:lnTo>
                  <a:pt x="67686" y="9330"/>
                </a:lnTo>
                <a:lnTo>
                  <a:pt x="67851" y="9179"/>
                </a:lnTo>
                <a:lnTo>
                  <a:pt x="67879" y="9035"/>
                </a:lnTo>
                <a:lnTo>
                  <a:pt x="68236" y="8884"/>
                </a:lnTo>
                <a:lnTo>
                  <a:pt x="68236" y="8733"/>
                </a:lnTo>
                <a:lnTo>
                  <a:pt x="68009" y="8589"/>
                </a:lnTo>
                <a:lnTo>
                  <a:pt x="68133" y="8438"/>
                </a:lnTo>
                <a:lnTo>
                  <a:pt x="67803" y="8287"/>
                </a:lnTo>
                <a:lnTo>
                  <a:pt x="68352" y="8143"/>
                </a:lnTo>
                <a:lnTo>
                  <a:pt x="67700" y="7992"/>
                </a:lnTo>
                <a:lnTo>
                  <a:pt x="68043" y="7841"/>
                </a:lnTo>
                <a:lnTo>
                  <a:pt x="68352" y="7696"/>
                </a:lnTo>
                <a:lnTo>
                  <a:pt x="68105" y="7545"/>
                </a:lnTo>
                <a:lnTo>
                  <a:pt x="67913" y="7394"/>
                </a:lnTo>
                <a:lnTo>
                  <a:pt x="68119" y="7250"/>
                </a:lnTo>
                <a:lnTo>
                  <a:pt x="67666" y="7099"/>
                </a:lnTo>
                <a:lnTo>
                  <a:pt x="67988" y="6948"/>
                </a:lnTo>
                <a:lnTo>
                  <a:pt x="67741" y="6804"/>
                </a:lnTo>
                <a:lnTo>
                  <a:pt x="68167" y="6653"/>
                </a:lnTo>
                <a:lnTo>
                  <a:pt x="67721" y="6502"/>
                </a:lnTo>
                <a:lnTo>
                  <a:pt x="67865" y="6358"/>
                </a:lnTo>
                <a:lnTo>
                  <a:pt x="67707" y="6207"/>
                </a:lnTo>
                <a:lnTo>
                  <a:pt x="67940" y="6062"/>
                </a:lnTo>
                <a:lnTo>
                  <a:pt x="67707" y="5911"/>
                </a:lnTo>
                <a:lnTo>
                  <a:pt x="67714" y="5760"/>
                </a:lnTo>
                <a:lnTo>
                  <a:pt x="68023" y="5616"/>
                </a:lnTo>
                <a:lnTo>
                  <a:pt x="68160" y="5465"/>
                </a:lnTo>
                <a:lnTo>
                  <a:pt x="68174" y="5321"/>
                </a:lnTo>
                <a:lnTo>
                  <a:pt x="68318" y="5170"/>
                </a:lnTo>
                <a:lnTo>
                  <a:pt x="67769" y="5019"/>
                </a:lnTo>
                <a:lnTo>
                  <a:pt x="68181" y="4875"/>
                </a:lnTo>
                <a:lnTo>
                  <a:pt x="67810" y="4724"/>
                </a:lnTo>
                <a:lnTo>
                  <a:pt x="68290" y="4573"/>
                </a:lnTo>
                <a:lnTo>
                  <a:pt x="68043" y="4428"/>
                </a:lnTo>
                <a:lnTo>
                  <a:pt x="68126" y="4188"/>
                </a:lnTo>
                <a:lnTo>
                  <a:pt x="67858" y="4648"/>
                </a:lnTo>
                <a:lnTo>
                  <a:pt x="67728" y="4326"/>
                </a:lnTo>
                <a:lnTo>
                  <a:pt x="67590" y="4209"/>
                </a:lnTo>
                <a:lnTo>
                  <a:pt x="67453" y="4017"/>
                </a:lnTo>
                <a:lnTo>
                  <a:pt x="67295" y="4236"/>
                </a:lnTo>
                <a:lnTo>
                  <a:pt x="67144" y="4257"/>
                </a:lnTo>
                <a:lnTo>
                  <a:pt x="67007" y="4099"/>
                </a:lnTo>
                <a:lnTo>
                  <a:pt x="66856" y="4188"/>
                </a:lnTo>
                <a:lnTo>
                  <a:pt x="66684" y="4552"/>
                </a:lnTo>
                <a:lnTo>
                  <a:pt x="66547" y="4346"/>
                </a:lnTo>
                <a:lnTo>
                  <a:pt x="66430" y="3893"/>
                </a:lnTo>
                <a:lnTo>
                  <a:pt x="66251" y="4305"/>
                </a:lnTo>
                <a:lnTo>
                  <a:pt x="66121" y="4051"/>
                </a:lnTo>
                <a:lnTo>
                  <a:pt x="65991" y="3866"/>
                </a:lnTo>
                <a:lnTo>
                  <a:pt x="65846" y="3831"/>
                </a:lnTo>
                <a:lnTo>
                  <a:pt x="65661" y="4305"/>
                </a:lnTo>
                <a:lnTo>
                  <a:pt x="65531" y="4051"/>
                </a:lnTo>
                <a:lnTo>
                  <a:pt x="65393" y="3996"/>
                </a:lnTo>
                <a:lnTo>
                  <a:pt x="65215" y="4380"/>
                </a:lnTo>
                <a:lnTo>
                  <a:pt x="65084" y="4120"/>
                </a:lnTo>
                <a:lnTo>
                  <a:pt x="64920" y="4380"/>
                </a:lnTo>
                <a:lnTo>
                  <a:pt x="64803" y="3969"/>
                </a:lnTo>
                <a:lnTo>
                  <a:pt x="64624" y="4428"/>
                </a:lnTo>
                <a:lnTo>
                  <a:pt x="64521" y="3804"/>
                </a:lnTo>
                <a:lnTo>
                  <a:pt x="64343" y="4243"/>
                </a:lnTo>
                <a:lnTo>
                  <a:pt x="64233" y="3687"/>
                </a:lnTo>
                <a:lnTo>
                  <a:pt x="64055" y="4188"/>
                </a:lnTo>
                <a:lnTo>
                  <a:pt x="63897" y="4326"/>
                </a:lnTo>
                <a:lnTo>
                  <a:pt x="63787" y="3769"/>
                </a:lnTo>
                <a:lnTo>
                  <a:pt x="63629" y="3920"/>
                </a:lnTo>
                <a:lnTo>
                  <a:pt x="63457" y="4243"/>
                </a:lnTo>
                <a:lnTo>
                  <a:pt x="63341" y="3817"/>
                </a:lnTo>
                <a:lnTo>
                  <a:pt x="63203" y="3694"/>
                </a:lnTo>
                <a:lnTo>
                  <a:pt x="63045" y="3831"/>
                </a:lnTo>
                <a:lnTo>
                  <a:pt x="62867" y="4243"/>
                </a:lnTo>
                <a:lnTo>
                  <a:pt x="62730" y="4168"/>
                </a:lnTo>
                <a:lnTo>
                  <a:pt x="62585" y="4023"/>
                </a:lnTo>
                <a:lnTo>
                  <a:pt x="62455" y="3831"/>
                </a:lnTo>
                <a:lnTo>
                  <a:pt x="62290" y="4092"/>
                </a:lnTo>
                <a:lnTo>
                  <a:pt x="62180" y="3502"/>
                </a:lnTo>
                <a:lnTo>
                  <a:pt x="62016" y="3749"/>
                </a:lnTo>
                <a:lnTo>
                  <a:pt x="61837" y="4216"/>
                </a:lnTo>
                <a:lnTo>
                  <a:pt x="61741" y="3474"/>
                </a:lnTo>
                <a:lnTo>
                  <a:pt x="61556" y="4030"/>
                </a:lnTo>
                <a:lnTo>
                  <a:pt x="61432" y="4085"/>
                </a:lnTo>
                <a:lnTo>
                  <a:pt x="61288" y="3920"/>
                </a:lnTo>
                <a:lnTo>
                  <a:pt x="61185" y="4243"/>
                </a:lnTo>
                <a:lnTo>
                  <a:pt x="61006" y="4017"/>
                </a:lnTo>
                <a:lnTo>
                  <a:pt x="60890" y="4202"/>
                </a:lnTo>
                <a:lnTo>
                  <a:pt x="60739" y="4202"/>
                </a:lnTo>
                <a:lnTo>
                  <a:pt x="60594" y="4195"/>
                </a:lnTo>
                <a:lnTo>
                  <a:pt x="60375" y="3660"/>
                </a:lnTo>
                <a:lnTo>
                  <a:pt x="60231" y="3708"/>
                </a:lnTo>
                <a:lnTo>
                  <a:pt x="60114" y="3886"/>
                </a:lnTo>
                <a:lnTo>
                  <a:pt x="59983" y="4017"/>
                </a:lnTo>
                <a:lnTo>
                  <a:pt x="59887" y="4374"/>
                </a:lnTo>
                <a:lnTo>
                  <a:pt x="59729" y="4284"/>
                </a:lnTo>
                <a:lnTo>
                  <a:pt x="59523" y="3866"/>
                </a:lnTo>
                <a:lnTo>
                  <a:pt x="59386" y="3948"/>
                </a:lnTo>
                <a:lnTo>
                  <a:pt x="59256" y="4051"/>
                </a:lnTo>
                <a:lnTo>
                  <a:pt x="59112" y="4065"/>
                </a:lnTo>
                <a:lnTo>
                  <a:pt x="58933" y="3811"/>
                </a:lnTo>
                <a:lnTo>
                  <a:pt x="58844" y="4236"/>
                </a:lnTo>
                <a:lnTo>
                  <a:pt x="58686" y="4161"/>
                </a:lnTo>
                <a:lnTo>
                  <a:pt x="58549" y="4229"/>
                </a:lnTo>
                <a:lnTo>
                  <a:pt x="58377" y="4023"/>
                </a:lnTo>
                <a:lnTo>
                  <a:pt x="58301" y="3948"/>
                </a:lnTo>
                <a:lnTo>
                  <a:pt x="58130" y="4223"/>
                </a:lnTo>
                <a:lnTo>
                  <a:pt x="58089" y="3934"/>
                </a:lnTo>
                <a:lnTo>
                  <a:pt x="57786" y="4305"/>
                </a:lnTo>
                <a:lnTo>
                  <a:pt x="57841" y="3769"/>
                </a:lnTo>
                <a:lnTo>
                  <a:pt x="57601" y="3989"/>
                </a:lnTo>
                <a:lnTo>
                  <a:pt x="57519" y="3790"/>
                </a:lnTo>
                <a:lnTo>
                  <a:pt x="57258" y="4078"/>
                </a:lnTo>
                <a:lnTo>
                  <a:pt x="57230" y="3742"/>
                </a:lnTo>
                <a:lnTo>
                  <a:pt x="57011" y="3900"/>
                </a:lnTo>
                <a:lnTo>
                  <a:pt x="56970" y="3605"/>
                </a:lnTo>
                <a:lnTo>
                  <a:pt x="56908" y="3364"/>
                </a:lnTo>
                <a:lnTo>
                  <a:pt x="56777" y="3296"/>
                </a:lnTo>
                <a:lnTo>
                  <a:pt x="56544" y="3495"/>
                </a:lnTo>
                <a:lnTo>
                  <a:pt x="56262" y="3824"/>
                </a:lnTo>
                <a:lnTo>
                  <a:pt x="56111" y="3817"/>
                </a:lnTo>
                <a:lnTo>
                  <a:pt x="55974" y="3776"/>
                </a:lnTo>
                <a:lnTo>
                  <a:pt x="56022" y="3241"/>
                </a:lnTo>
                <a:lnTo>
                  <a:pt x="55768" y="3495"/>
                </a:lnTo>
                <a:lnTo>
                  <a:pt x="55775" y="3083"/>
                </a:lnTo>
                <a:lnTo>
                  <a:pt x="55638" y="3035"/>
                </a:lnTo>
                <a:lnTo>
                  <a:pt x="55322" y="3454"/>
                </a:lnTo>
                <a:lnTo>
                  <a:pt x="55212" y="3323"/>
                </a:lnTo>
                <a:lnTo>
                  <a:pt x="55088" y="3255"/>
                </a:lnTo>
                <a:lnTo>
                  <a:pt x="55040" y="2726"/>
                </a:lnTo>
                <a:lnTo>
                  <a:pt x="54951" y="3440"/>
                </a:lnTo>
                <a:lnTo>
                  <a:pt x="54793" y="3385"/>
                </a:lnTo>
                <a:lnTo>
                  <a:pt x="54656" y="3467"/>
                </a:lnTo>
                <a:lnTo>
                  <a:pt x="54498" y="3419"/>
                </a:lnTo>
                <a:lnTo>
                  <a:pt x="54278" y="3138"/>
                </a:lnTo>
                <a:lnTo>
                  <a:pt x="54141" y="3213"/>
                </a:lnTo>
                <a:lnTo>
                  <a:pt x="54086" y="3625"/>
                </a:lnTo>
                <a:lnTo>
                  <a:pt x="53805" y="3069"/>
                </a:lnTo>
                <a:lnTo>
                  <a:pt x="53633" y="2959"/>
                </a:lnTo>
                <a:lnTo>
                  <a:pt x="53551" y="3275"/>
                </a:lnTo>
                <a:lnTo>
                  <a:pt x="53406" y="3309"/>
                </a:lnTo>
                <a:lnTo>
                  <a:pt x="53345" y="3714"/>
                </a:lnTo>
                <a:lnTo>
                  <a:pt x="53084" y="3220"/>
                </a:lnTo>
                <a:lnTo>
                  <a:pt x="53008" y="3557"/>
                </a:lnTo>
                <a:lnTo>
                  <a:pt x="52898" y="3763"/>
                </a:lnTo>
                <a:lnTo>
                  <a:pt x="52665" y="3378"/>
                </a:lnTo>
                <a:lnTo>
                  <a:pt x="52610" y="3838"/>
                </a:lnTo>
                <a:lnTo>
                  <a:pt x="52329" y="3248"/>
                </a:lnTo>
                <a:lnTo>
                  <a:pt x="52239" y="3515"/>
                </a:lnTo>
                <a:lnTo>
                  <a:pt x="52075" y="3481"/>
                </a:lnTo>
                <a:lnTo>
                  <a:pt x="51896" y="3357"/>
                </a:lnTo>
                <a:lnTo>
                  <a:pt x="51903" y="4051"/>
                </a:lnTo>
                <a:lnTo>
                  <a:pt x="51903" y="4051"/>
                </a:lnTo>
                <a:lnTo>
                  <a:pt x="51711" y="3886"/>
                </a:lnTo>
                <a:lnTo>
                  <a:pt x="51560" y="3893"/>
                </a:lnTo>
                <a:lnTo>
                  <a:pt x="51361" y="3941"/>
                </a:lnTo>
                <a:lnTo>
                  <a:pt x="51498" y="3557"/>
                </a:lnTo>
                <a:lnTo>
                  <a:pt x="51381" y="3460"/>
                </a:lnTo>
                <a:lnTo>
                  <a:pt x="51367" y="3289"/>
                </a:lnTo>
                <a:lnTo>
                  <a:pt x="51072" y="3344"/>
                </a:lnTo>
                <a:lnTo>
                  <a:pt x="51182" y="3062"/>
                </a:lnTo>
                <a:lnTo>
                  <a:pt x="51072" y="2966"/>
                </a:lnTo>
                <a:lnTo>
                  <a:pt x="50495" y="3255"/>
                </a:lnTo>
                <a:lnTo>
                  <a:pt x="50640" y="2946"/>
                </a:lnTo>
                <a:lnTo>
                  <a:pt x="50447" y="2918"/>
                </a:lnTo>
                <a:lnTo>
                  <a:pt x="50180" y="2952"/>
                </a:lnTo>
                <a:lnTo>
                  <a:pt x="50344" y="2705"/>
                </a:lnTo>
                <a:lnTo>
                  <a:pt x="50125" y="2328"/>
                </a:lnTo>
                <a:lnTo>
                  <a:pt x="50118" y="2753"/>
                </a:lnTo>
                <a:lnTo>
                  <a:pt x="50042" y="3007"/>
                </a:lnTo>
                <a:lnTo>
                  <a:pt x="49864" y="2932"/>
                </a:lnTo>
                <a:lnTo>
                  <a:pt x="49713" y="2952"/>
                </a:lnTo>
                <a:lnTo>
                  <a:pt x="49658" y="3241"/>
                </a:lnTo>
                <a:lnTo>
                  <a:pt x="49500" y="3227"/>
                </a:lnTo>
                <a:lnTo>
                  <a:pt x="49225" y="2877"/>
                </a:lnTo>
                <a:lnTo>
                  <a:pt x="49136" y="3083"/>
                </a:lnTo>
                <a:lnTo>
                  <a:pt x="48882" y="2788"/>
                </a:lnTo>
                <a:lnTo>
                  <a:pt x="48793" y="2987"/>
                </a:lnTo>
                <a:lnTo>
                  <a:pt x="48608" y="2884"/>
                </a:lnTo>
                <a:lnTo>
                  <a:pt x="48539" y="3152"/>
                </a:lnTo>
                <a:lnTo>
                  <a:pt x="48463" y="3371"/>
                </a:lnTo>
                <a:lnTo>
                  <a:pt x="48189" y="3035"/>
                </a:lnTo>
                <a:lnTo>
                  <a:pt x="48120" y="3282"/>
                </a:lnTo>
                <a:lnTo>
                  <a:pt x="48120" y="3742"/>
                </a:lnTo>
                <a:lnTo>
                  <a:pt x="47818" y="3309"/>
                </a:lnTo>
                <a:lnTo>
                  <a:pt x="47653" y="3275"/>
                </a:lnTo>
                <a:lnTo>
                  <a:pt x="47523" y="3351"/>
                </a:lnTo>
                <a:lnTo>
                  <a:pt x="47372" y="3357"/>
                </a:lnTo>
                <a:lnTo>
                  <a:pt x="47269" y="3522"/>
                </a:lnTo>
                <a:lnTo>
                  <a:pt x="47097" y="3481"/>
                </a:lnTo>
                <a:lnTo>
                  <a:pt x="47035" y="3756"/>
                </a:lnTo>
                <a:lnTo>
                  <a:pt x="46987" y="4071"/>
                </a:lnTo>
                <a:lnTo>
                  <a:pt x="46843" y="4092"/>
                </a:lnTo>
                <a:lnTo>
                  <a:pt x="46726" y="4209"/>
                </a:lnTo>
                <a:lnTo>
                  <a:pt x="46479" y="3962"/>
                </a:lnTo>
                <a:lnTo>
                  <a:pt x="46397" y="3646"/>
                </a:lnTo>
                <a:lnTo>
                  <a:pt x="46273" y="3529"/>
                </a:lnTo>
                <a:lnTo>
                  <a:pt x="46040" y="3852"/>
                </a:lnTo>
                <a:lnTo>
                  <a:pt x="45923" y="3708"/>
                </a:lnTo>
                <a:lnTo>
                  <a:pt x="45669" y="4113"/>
                </a:lnTo>
                <a:lnTo>
                  <a:pt x="45532" y="4078"/>
                </a:lnTo>
                <a:lnTo>
                  <a:pt x="45552" y="3378"/>
                </a:lnTo>
                <a:lnTo>
                  <a:pt x="45250" y="3996"/>
                </a:lnTo>
                <a:lnTo>
                  <a:pt x="45271" y="3316"/>
                </a:lnTo>
                <a:lnTo>
                  <a:pt x="45271" y="3316"/>
                </a:lnTo>
                <a:lnTo>
                  <a:pt x="44969" y="3900"/>
                </a:lnTo>
                <a:lnTo>
                  <a:pt x="44914" y="3536"/>
                </a:lnTo>
                <a:lnTo>
                  <a:pt x="44825" y="3289"/>
                </a:lnTo>
                <a:lnTo>
                  <a:pt x="44557" y="3756"/>
                </a:lnTo>
                <a:lnTo>
                  <a:pt x="44516" y="3316"/>
                </a:lnTo>
                <a:lnTo>
                  <a:pt x="44358" y="3330"/>
                </a:lnTo>
                <a:lnTo>
                  <a:pt x="44262" y="3117"/>
                </a:lnTo>
                <a:lnTo>
                  <a:pt x="44008" y="3522"/>
                </a:lnTo>
                <a:lnTo>
                  <a:pt x="43987" y="3007"/>
                </a:lnTo>
                <a:lnTo>
                  <a:pt x="43740" y="3385"/>
                </a:lnTo>
                <a:lnTo>
                  <a:pt x="43596" y="3378"/>
                </a:lnTo>
                <a:lnTo>
                  <a:pt x="43541" y="3000"/>
                </a:lnTo>
                <a:lnTo>
                  <a:pt x="43410" y="2925"/>
                </a:lnTo>
                <a:lnTo>
                  <a:pt x="43122" y="3467"/>
                </a:lnTo>
                <a:lnTo>
                  <a:pt x="43108" y="2898"/>
                </a:lnTo>
                <a:lnTo>
                  <a:pt x="42964" y="2891"/>
                </a:lnTo>
                <a:lnTo>
                  <a:pt x="42813" y="2898"/>
                </a:lnTo>
                <a:lnTo>
                  <a:pt x="42580" y="3227"/>
                </a:lnTo>
                <a:lnTo>
                  <a:pt x="42490" y="2987"/>
                </a:lnTo>
                <a:lnTo>
                  <a:pt x="42346" y="2946"/>
                </a:lnTo>
                <a:lnTo>
                  <a:pt x="42291" y="2561"/>
                </a:lnTo>
                <a:lnTo>
                  <a:pt x="42147" y="2547"/>
                </a:lnTo>
                <a:lnTo>
                  <a:pt x="41866" y="3062"/>
                </a:lnTo>
                <a:lnTo>
                  <a:pt x="41763" y="2863"/>
                </a:lnTo>
                <a:lnTo>
                  <a:pt x="41619" y="2843"/>
                </a:lnTo>
                <a:lnTo>
                  <a:pt x="41454" y="2911"/>
                </a:lnTo>
                <a:lnTo>
                  <a:pt x="41426" y="2417"/>
                </a:lnTo>
                <a:lnTo>
                  <a:pt x="41152" y="2898"/>
                </a:lnTo>
                <a:lnTo>
                  <a:pt x="41028" y="2815"/>
                </a:lnTo>
                <a:lnTo>
                  <a:pt x="40980" y="2383"/>
                </a:lnTo>
                <a:lnTo>
                  <a:pt x="40781" y="2589"/>
                </a:lnTo>
                <a:lnTo>
                  <a:pt x="40644" y="2541"/>
                </a:lnTo>
                <a:lnTo>
                  <a:pt x="40500" y="2513"/>
                </a:lnTo>
                <a:lnTo>
                  <a:pt x="40438" y="2163"/>
                </a:lnTo>
                <a:lnTo>
                  <a:pt x="40170" y="2602"/>
                </a:lnTo>
                <a:lnTo>
                  <a:pt x="40101" y="2280"/>
                </a:lnTo>
                <a:lnTo>
                  <a:pt x="39902" y="2472"/>
                </a:lnTo>
                <a:lnTo>
                  <a:pt x="39786" y="2355"/>
                </a:lnTo>
                <a:lnTo>
                  <a:pt x="39586" y="2554"/>
                </a:lnTo>
                <a:lnTo>
                  <a:pt x="39456" y="2451"/>
                </a:lnTo>
                <a:lnTo>
                  <a:pt x="39332" y="2355"/>
                </a:lnTo>
                <a:lnTo>
                  <a:pt x="39326" y="1785"/>
                </a:lnTo>
                <a:lnTo>
                  <a:pt x="39174" y="1772"/>
                </a:lnTo>
                <a:lnTo>
                  <a:pt x="39030" y="1744"/>
                </a:lnTo>
                <a:lnTo>
                  <a:pt x="38797" y="2101"/>
                </a:lnTo>
                <a:lnTo>
                  <a:pt x="38639" y="2108"/>
                </a:lnTo>
                <a:lnTo>
                  <a:pt x="38563" y="1820"/>
                </a:lnTo>
                <a:lnTo>
                  <a:pt x="38303" y="2259"/>
                </a:lnTo>
                <a:lnTo>
                  <a:pt x="38248" y="2074"/>
                </a:lnTo>
                <a:lnTo>
                  <a:pt x="38104" y="1854"/>
                </a:lnTo>
                <a:lnTo>
                  <a:pt x="38035" y="2232"/>
                </a:lnTo>
                <a:lnTo>
                  <a:pt x="37856" y="2135"/>
                </a:lnTo>
                <a:lnTo>
                  <a:pt x="37705" y="2115"/>
                </a:lnTo>
                <a:lnTo>
                  <a:pt x="37575" y="2204"/>
                </a:lnTo>
                <a:lnTo>
                  <a:pt x="37451" y="2355"/>
                </a:lnTo>
                <a:lnTo>
                  <a:pt x="37184" y="1813"/>
                </a:lnTo>
                <a:lnTo>
                  <a:pt x="37094" y="2094"/>
                </a:lnTo>
                <a:lnTo>
                  <a:pt x="36984" y="2280"/>
                </a:lnTo>
                <a:lnTo>
                  <a:pt x="36847" y="2335"/>
                </a:lnTo>
                <a:lnTo>
                  <a:pt x="36648" y="2135"/>
                </a:lnTo>
                <a:lnTo>
                  <a:pt x="36607" y="2616"/>
                </a:lnTo>
                <a:lnTo>
                  <a:pt x="36325" y="2026"/>
                </a:lnTo>
                <a:lnTo>
                  <a:pt x="36195" y="2122"/>
                </a:lnTo>
                <a:lnTo>
                  <a:pt x="36133" y="2534"/>
                </a:lnTo>
                <a:lnTo>
                  <a:pt x="35975" y="2513"/>
                </a:lnTo>
                <a:lnTo>
                  <a:pt x="35831" y="2520"/>
                </a:lnTo>
                <a:lnTo>
                  <a:pt x="35598" y="2156"/>
                </a:lnTo>
                <a:lnTo>
                  <a:pt x="35508" y="2444"/>
                </a:lnTo>
                <a:lnTo>
                  <a:pt x="35385" y="2561"/>
                </a:lnTo>
                <a:lnTo>
                  <a:pt x="35254" y="2643"/>
                </a:lnTo>
                <a:lnTo>
                  <a:pt x="35158" y="2911"/>
                </a:lnTo>
                <a:lnTo>
                  <a:pt x="34870" y="2287"/>
                </a:lnTo>
                <a:lnTo>
                  <a:pt x="34753" y="2444"/>
                </a:lnTo>
                <a:lnTo>
                  <a:pt x="34568" y="2293"/>
                </a:lnTo>
                <a:lnTo>
                  <a:pt x="34588" y="3062"/>
                </a:lnTo>
                <a:lnTo>
                  <a:pt x="34382" y="2808"/>
                </a:lnTo>
                <a:lnTo>
                  <a:pt x="34211" y="2705"/>
                </a:lnTo>
                <a:lnTo>
                  <a:pt x="34025" y="2547"/>
                </a:lnTo>
                <a:lnTo>
                  <a:pt x="33881" y="2568"/>
                </a:lnTo>
                <a:lnTo>
                  <a:pt x="33806" y="2925"/>
                </a:lnTo>
                <a:lnTo>
                  <a:pt x="33641" y="2849"/>
                </a:lnTo>
                <a:lnTo>
                  <a:pt x="33428" y="2595"/>
                </a:lnTo>
                <a:lnTo>
                  <a:pt x="33401" y="3131"/>
                </a:lnTo>
                <a:lnTo>
                  <a:pt x="33236" y="3069"/>
                </a:lnTo>
                <a:lnTo>
                  <a:pt x="33023" y="2808"/>
                </a:lnTo>
                <a:lnTo>
                  <a:pt x="32852" y="2719"/>
                </a:lnTo>
                <a:lnTo>
                  <a:pt x="32824" y="3248"/>
                </a:lnTo>
                <a:lnTo>
                  <a:pt x="32597" y="2925"/>
                </a:lnTo>
                <a:lnTo>
                  <a:pt x="32543" y="3364"/>
                </a:lnTo>
                <a:lnTo>
                  <a:pt x="32392" y="3364"/>
                </a:lnTo>
                <a:lnTo>
                  <a:pt x="32151" y="2966"/>
                </a:lnTo>
                <a:lnTo>
                  <a:pt x="32000" y="2946"/>
                </a:lnTo>
                <a:lnTo>
                  <a:pt x="31883" y="3103"/>
                </a:lnTo>
                <a:lnTo>
                  <a:pt x="31815" y="3474"/>
                </a:lnTo>
                <a:lnTo>
                  <a:pt x="31657" y="3433"/>
                </a:lnTo>
                <a:lnTo>
                  <a:pt x="31526" y="3529"/>
                </a:lnTo>
                <a:lnTo>
                  <a:pt x="31369" y="3165"/>
                </a:lnTo>
                <a:lnTo>
                  <a:pt x="31272" y="3206"/>
                </a:lnTo>
                <a:lnTo>
                  <a:pt x="31039" y="3357"/>
                </a:lnTo>
                <a:lnTo>
                  <a:pt x="31060" y="2987"/>
                </a:lnTo>
                <a:lnTo>
                  <a:pt x="30668" y="3447"/>
                </a:lnTo>
                <a:lnTo>
                  <a:pt x="30737" y="2980"/>
                </a:lnTo>
                <a:lnTo>
                  <a:pt x="30449" y="3248"/>
                </a:lnTo>
                <a:lnTo>
                  <a:pt x="30497" y="2822"/>
                </a:lnTo>
                <a:lnTo>
                  <a:pt x="30291" y="2911"/>
                </a:lnTo>
                <a:lnTo>
                  <a:pt x="30002" y="3158"/>
                </a:lnTo>
                <a:lnTo>
                  <a:pt x="30064" y="2719"/>
                </a:lnTo>
                <a:lnTo>
                  <a:pt x="29790" y="2939"/>
                </a:lnTo>
                <a:lnTo>
                  <a:pt x="29851" y="2492"/>
                </a:lnTo>
                <a:lnTo>
                  <a:pt x="29639" y="2595"/>
                </a:lnTo>
                <a:lnTo>
                  <a:pt x="29522" y="2499"/>
                </a:lnTo>
                <a:lnTo>
                  <a:pt x="29563" y="2087"/>
                </a:lnTo>
                <a:lnTo>
                  <a:pt x="29563" y="2087"/>
                </a:lnTo>
                <a:lnTo>
                  <a:pt x="29233" y="2438"/>
                </a:lnTo>
                <a:lnTo>
                  <a:pt x="29137" y="2300"/>
                </a:lnTo>
                <a:lnTo>
                  <a:pt x="28870" y="2520"/>
                </a:lnTo>
                <a:lnTo>
                  <a:pt x="28904" y="2115"/>
                </a:lnTo>
                <a:lnTo>
                  <a:pt x="28773" y="1978"/>
                </a:lnTo>
                <a:lnTo>
                  <a:pt x="28664" y="2280"/>
                </a:lnTo>
                <a:lnTo>
                  <a:pt x="28492" y="2273"/>
                </a:lnTo>
                <a:lnTo>
                  <a:pt x="28217" y="2053"/>
                </a:lnTo>
                <a:lnTo>
                  <a:pt x="28149" y="2252"/>
                </a:lnTo>
                <a:lnTo>
                  <a:pt x="28039" y="2355"/>
                </a:lnTo>
                <a:lnTo>
                  <a:pt x="27943" y="2492"/>
                </a:lnTo>
                <a:lnTo>
                  <a:pt x="27847" y="2643"/>
                </a:lnTo>
                <a:lnTo>
                  <a:pt x="27613" y="2506"/>
                </a:lnTo>
                <a:lnTo>
                  <a:pt x="27435" y="2472"/>
                </a:lnTo>
                <a:lnTo>
                  <a:pt x="27435" y="2472"/>
                </a:lnTo>
                <a:lnTo>
                  <a:pt x="27442" y="2829"/>
                </a:lnTo>
                <a:lnTo>
                  <a:pt x="27140" y="2547"/>
                </a:lnTo>
                <a:lnTo>
                  <a:pt x="27160" y="2918"/>
                </a:lnTo>
                <a:lnTo>
                  <a:pt x="27160" y="2918"/>
                </a:lnTo>
                <a:lnTo>
                  <a:pt x="26947" y="2822"/>
                </a:lnTo>
                <a:lnTo>
                  <a:pt x="26872" y="3014"/>
                </a:lnTo>
                <a:lnTo>
                  <a:pt x="26837" y="3289"/>
                </a:lnTo>
                <a:lnTo>
                  <a:pt x="26700" y="3357"/>
                </a:lnTo>
                <a:lnTo>
                  <a:pt x="26597" y="3502"/>
                </a:lnTo>
                <a:lnTo>
                  <a:pt x="26288" y="3138"/>
                </a:lnTo>
                <a:lnTo>
                  <a:pt x="26288" y="3138"/>
                </a:lnTo>
                <a:lnTo>
                  <a:pt x="26295" y="3598"/>
                </a:lnTo>
                <a:lnTo>
                  <a:pt x="26062" y="3721"/>
                </a:lnTo>
                <a:lnTo>
                  <a:pt x="25972" y="3097"/>
                </a:lnTo>
                <a:lnTo>
                  <a:pt x="25856" y="3000"/>
                </a:lnTo>
                <a:lnTo>
                  <a:pt x="25526" y="3529"/>
                </a:lnTo>
                <a:lnTo>
                  <a:pt x="25416" y="3385"/>
                </a:lnTo>
                <a:lnTo>
                  <a:pt x="25451" y="2836"/>
                </a:lnTo>
                <a:lnTo>
                  <a:pt x="25451" y="2836"/>
                </a:lnTo>
                <a:lnTo>
                  <a:pt x="25272" y="2891"/>
                </a:lnTo>
                <a:lnTo>
                  <a:pt x="25059" y="3049"/>
                </a:lnTo>
                <a:lnTo>
                  <a:pt x="24860" y="3152"/>
                </a:lnTo>
                <a:lnTo>
                  <a:pt x="24867" y="2705"/>
                </a:lnTo>
                <a:lnTo>
                  <a:pt x="24558" y="3103"/>
                </a:lnTo>
                <a:lnTo>
                  <a:pt x="24558" y="3103"/>
                </a:lnTo>
                <a:lnTo>
                  <a:pt x="24565" y="2664"/>
                </a:lnTo>
                <a:lnTo>
                  <a:pt x="24421" y="2630"/>
                </a:lnTo>
                <a:lnTo>
                  <a:pt x="24311" y="2492"/>
                </a:lnTo>
                <a:lnTo>
                  <a:pt x="24064" y="2733"/>
                </a:lnTo>
                <a:lnTo>
                  <a:pt x="24009" y="2451"/>
                </a:lnTo>
                <a:lnTo>
                  <a:pt x="23947" y="2218"/>
                </a:lnTo>
                <a:lnTo>
                  <a:pt x="23659" y="2547"/>
                </a:lnTo>
                <a:lnTo>
                  <a:pt x="23673" y="2108"/>
                </a:lnTo>
                <a:lnTo>
                  <a:pt x="23673" y="2108"/>
                </a:lnTo>
                <a:lnTo>
                  <a:pt x="23432" y="2307"/>
                </a:lnTo>
                <a:lnTo>
                  <a:pt x="23261" y="2341"/>
                </a:lnTo>
                <a:lnTo>
                  <a:pt x="23013" y="2561"/>
                </a:lnTo>
                <a:lnTo>
                  <a:pt x="23123" y="1888"/>
                </a:lnTo>
                <a:lnTo>
                  <a:pt x="22732" y="2458"/>
                </a:lnTo>
                <a:lnTo>
                  <a:pt x="22725" y="2039"/>
                </a:lnTo>
                <a:lnTo>
                  <a:pt x="22567" y="2067"/>
                </a:lnTo>
                <a:lnTo>
                  <a:pt x="22423" y="2005"/>
                </a:lnTo>
                <a:lnTo>
                  <a:pt x="22272" y="1998"/>
                </a:lnTo>
                <a:lnTo>
                  <a:pt x="22087" y="2376"/>
                </a:lnTo>
                <a:lnTo>
                  <a:pt x="21956" y="2142"/>
                </a:lnTo>
                <a:lnTo>
                  <a:pt x="21846" y="1827"/>
                </a:lnTo>
                <a:lnTo>
                  <a:pt x="21668" y="2074"/>
                </a:lnTo>
                <a:lnTo>
                  <a:pt x="21551" y="1792"/>
                </a:lnTo>
                <a:lnTo>
                  <a:pt x="21379" y="1984"/>
                </a:lnTo>
                <a:lnTo>
                  <a:pt x="21256" y="1765"/>
                </a:lnTo>
                <a:lnTo>
                  <a:pt x="21064" y="2135"/>
                </a:lnTo>
                <a:lnTo>
                  <a:pt x="20961" y="1717"/>
                </a:lnTo>
                <a:lnTo>
                  <a:pt x="20803" y="1778"/>
                </a:lnTo>
                <a:lnTo>
                  <a:pt x="20659" y="1765"/>
                </a:lnTo>
                <a:lnTo>
                  <a:pt x="20453" y="2232"/>
                </a:lnTo>
                <a:lnTo>
                  <a:pt x="20322" y="2074"/>
                </a:lnTo>
                <a:lnTo>
                  <a:pt x="20212" y="1758"/>
                </a:lnTo>
                <a:lnTo>
                  <a:pt x="20054" y="1820"/>
                </a:lnTo>
                <a:lnTo>
                  <a:pt x="19917" y="1717"/>
                </a:lnTo>
                <a:lnTo>
                  <a:pt x="19766" y="1730"/>
                </a:lnTo>
                <a:lnTo>
                  <a:pt x="19594" y="1916"/>
                </a:lnTo>
                <a:lnTo>
                  <a:pt x="19485" y="1600"/>
                </a:lnTo>
                <a:lnTo>
                  <a:pt x="19292" y="1971"/>
                </a:lnTo>
                <a:lnTo>
                  <a:pt x="19183" y="1573"/>
                </a:lnTo>
                <a:lnTo>
                  <a:pt x="19052" y="1415"/>
                </a:lnTo>
                <a:lnTo>
                  <a:pt x="18839" y="1991"/>
                </a:lnTo>
                <a:lnTo>
                  <a:pt x="18688" y="2053"/>
                </a:lnTo>
                <a:lnTo>
                  <a:pt x="18606" y="1442"/>
                </a:lnTo>
                <a:lnTo>
                  <a:pt x="18427" y="1675"/>
                </a:lnTo>
                <a:lnTo>
                  <a:pt x="18242" y="2005"/>
                </a:lnTo>
                <a:lnTo>
                  <a:pt x="18118" y="1785"/>
                </a:lnTo>
                <a:lnTo>
                  <a:pt x="17961" y="1881"/>
                </a:lnTo>
                <a:lnTo>
                  <a:pt x="17858" y="1483"/>
                </a:lnTo>
                <a:lnTo>
                  <a:pt x="17679" y="1710"/>
                </a:lnTo>
                <a:lnTo>
                  <a:pt x="17576" y="1312"/>
                </a:lnTo>
                <a:lnTo>
                  <a:pt x="17363" y="1895"/>
                </a:lnTo>
                <a:lnTo>
                  <a:pt x="17288" y="1222"/>
                </a:lnTo>
                <a:lnTo>
                  <a:pt x="17109" y="1511"/>
                </a:lnTo>
                <a:lnTo>
                  <a:pt x="16938" y="1662"/>
                </a:lnTo>
                <a:lnTo>
                  <a:pt x="16821" y="1373"/>
                </a:lnTo>
                <a:lnTo>
                  <a:pt x="16656" y="1524"/>
                </a:lnTo>
                <a:lnTo>
                  <a:pt x="16505" y="1573"/>
                </a:lnTo>
                <a:lnTo>
                  <a:pt x="16375" y="1360"/>
                </a:lnTo>
                <a:lnTo>
                  <a:pt x="16189" y="1710"/>
                </a:lnTo>
                <a:lnTo>
                  <a:pt x="16114" y="1037"/>
                </a:lnTo>
                <a:lnTo>
                  <a:pt x="15894" y="1662"/>
                </a:lnTo>
                <a:lnTo>
                  <a:pt x="15770" y="1428"/>
                </a:lnTo>
                <a:lnTo>
                  <a:pt x="15592" y="1696"/>
                </a:lnTo>
                <a:lnTo>
                  <a:pt x="15530" y="948"/>
                </a:lnTo>
                <a:lnTo>
                  <a:pt x="15338" y="1346"/>
                </a:lnTo>
                <a:lnTo>
                  <a:pt x="15166" y="1524"/>
                </a:lnTo>
                <a:lnTo>
                  <a:pt x="15029" y="1435"/>
                </a:lnTo>
                <a:lnTo>
                  <a:pt x="14919" y="1092"/>
                </a:lnTo>
                <a:lnTo>
                  <a:pt x="14789" y="920"/>
                </a:lnTo>
                <a:lnTo>
                  <a:pt x="14631" y="975"/>
                </a:lnTo>
                <a:lnTo>
                  <a:pt x="14432" y="1456"/>
                </a:lnTo>
                <a:lnTo>
                  <a:pt x="14308" y="1188"/>
                </a:lnTo>
                <a:lnTo>
                  <a:pt x="14150" y="1318"/>
                </a:lnTo>
                <a:lnTo>
                  <a:pt x="13985" y="1456"/>
                </a:lnTo>
                <a:lnTo>
                  <a:pt x="13862" y="1188"/>
                </a:lnTo>
                <a:lnTo>
                  <a:pt x="13683" y="1497"/>
                </a:lnTo>
                <a:lnTo>
                  <a:pt x="13567" y="1181"/>
                </a:lnTo>
                <a:lnTo>
                  <a:pt x="13429" y="1126"/>
                </a:lnTo>
                <a:lnTo>
                  <a:pt x="13271" y="996"/>
                </a:lnTo>
                <a:lnTo>
                  <a:pt x="13127" y="982"/>
                </a:lnTo>
                <a:lnTo>
                  <a:pt x="12976" y="955"/>
                </a:lnTo>
                <a:lnTo>
                  <a:pt x="12825" y="934"/>
                </a:lnTo>
                <a:lnTo>
                  <a:pt x="12695" y="1106"/>
                </a:lnTo>
                <a:lnTo>
                  <a:pt x="12530" y="893"/>
                </a:lnTo>
                <a:lnTo>
                  <a:pt x="12393" y="920"/>
                </a:lnTo>
                <a:lnTo>
                  <a:pt x="12235" y="845"/>
                </a:lnTo>
                <a:lnTo>
                  <a:pt x="12146" y="1401"/>
                </a:lnTo>
                <a:lnTo>
                  <a:pt x="12001" y="1442"/>
                </a:lnTo>
                <a:lnTo>
                  <a:pt x="11864" y="1504"/>
                </a:lnTo>
                <a:lnTo>
                  <a:pt x="11720" y="1524"/>
                </a:lnTo>
                <a:lnTo>
                  <a:pt x="11576" y="1545"/>
                </a:lnTo>
                <a:lnTo>
                  <a:pt x="11384" y="1030"/>
                </a:lnTo>
                <a:lnTo>
                  <a:pt x="11226" y="927"/>
                </a:lnTo>
                <a:lnTo>
                  <a:pt x="11088" y="1051"/>
                </a:lnTo>
                <a:lnTo>
                  <a:pt x="10999" y="1614"/>
                </a:lnTo>
                <a:lnTo>
                  <a:pt x="10841" y="1504"/>
                </a:lnTo>
                <a:lnTo>
                  <a:pt x="10663" y="1119"/>
                </a:lnTo>
                <a:lnTo>
                  <a:pt x="10546" y="1470"/>
                </a:lnTo>
                <a:lnTo>
                  <a:pt x="10367" y="1071"/>
                </a:lnTo>
                <a:lnTo>
                  <a:pt x="10244" y="1312"/>
                </a:lnTo>
                <a:lnTo>
                  <a:pt x="10107" y="1421"/>
                </a:lnTo>
                <a:lnTo>
                  <a:pt x="9956" y="1339"/>
                </a:lnTo>
                <a:lnTo>
                  <a:pt x="9825" y="1538"/>
                </a:lnTo>
                <a:lnTo>
                  <a:pt x="9702" y="1765"/>
                </a:lnTo>
                <a:lnTo>
                  <a:pt x="9509" y="1566"/>
                </a:lnTo>
                <a:lnTo>
                  <a:pt x="9386" y="1415"/>
                </a:lnTo>
                <a:lnTo>
                  <a:pt x="9242" y="1373"/>
                </a:lnTo>
                <a:lnTo>
                  <a:pt x="9180" y="1133"/>
                </a:lnTo>
                <a:lnTo>
                  <a:pt x="9111" y="893"/>
                </a:lnTo>
                <a:lnTo>
                  <a:pt x="8740" y="1415"/>
                </a:lnTo>
                <a:lnTo>
                  <a:pt x="8672" y="1195"/>
                </a:lnTo>
                <a:lnTo>
                  <a:pt x="8617" y="927"/>
                </a:lnTo>
                <a:lnTo>
                  <a:pt x="8390" y="1099"/>
                </a:lnTo>
                <a:lnTo>
                  <a:pt x="8274" y="996"/>
                </a:lnTo>
                <a:lnTo>
                  <a:pt x="8122" y="982"/>
                </a:lnTo>
                <a:lnTo>
                  <a:pt x="7965" y="975"/>
                </a:lnTo>
                <a:lnTo>
                  <a:pt x="7951" y="611"/>
                </a:lnTo>
                <a:lnTo>
                  <a:pt x="7676" y="886"/>
                </a:lnTo>
                <a:lnTo>
                  <a:pt x="7676" y="886"/>
                </a:lnTo>
                <a:lnTo>
                  <a:pt x="7731" y="357"/>
                </a:lnTo>
                <a:lnTo>
                  <a:pt x="7580" y="344"/>
                </a:lnTo>
                <a:lnTo>
                  <a:pt x="7257" y="742"/>
                </a:lnTo>
                <a:lnTo>
                  <a:pt x="7051" y="845"/>
                </a:lnTo>
                <a:lnTo>
                  <a:pt x="7196" y="103"/>
                </a:lnTo>
                <a:lnTo>
                  <a:pt x="6797" y="687"/>
                </a:lnTo>
                <a:lnTo>
                  <a:pt x="6797" y="687"/>
                </a:lnTo>
                <a:lnTo>
                  <a:pt x="69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 rot="653889" flipH="1">
            <a:off x="5523492" y="3025501"/>
            <a:ext cx="1054693" cy="1057140"/>
          </a:xfrm>
          <a:custGeom>
            <a:avLst/>
            <a:gdLst/>
            <a:ahLst/>
            <a:cxnLst/>
            <a:rect l="l" t="t" r="r" b="b"/>
            <a:pathLst>
              <a:path w="14654" h="14688" extrusionOk="0">
                <a:moveTo>
                  <a:pt x="6303" y="0"/>
                </a:moveTo>
                <a:cubicBezTo>
                  <a:pt x="5901" y="0"/>
                  <a:pt x="5558" y="297"/>
                  <a:pt x="5558" y="297"/>
                </a:cubicBezTo>
                <a:lnTo>
                  <a:pt x="5524" y="149"/>
                </a:lnTo>
                <a:cubicBezTo>
                  <a:pt x="5295" y="309"/>
                  <a:pt x="5170" y="582"/>
                  <a:pt x="5204" y="868"/>
                </a:cubicBezTo>
                <a:cubicBezTo>
                  <a:pt x="5050" y="828"/>
                  <a:pt x="4893" y="808"/>
                  <a:pt x="4736" y="808"/>
                </a:cubicBezTo>
                <a:cubicBezTo>
                  <a:pt x="4579" y="808"/>
                  <a:pt x="4422" y="828"/>
                  <a:pt x="4268" y="868"/>
                </a:cubicBezTo>
                <a:cubicBezTo>
                  <a:pt x="4006" y="913"/>
                  <a:pt x="3732" y="1107"/>
                  <a:pt x="3732" y="1358"/>
                </a:cubicBezTo>
                <a:cubicBezTo>
                  <a:pt x="2933" y="1507"/>
                  <a:pt x="3332" y="2443"/>
                  <a:pt x="3332" y="2443"/>
                </a:cubicBezTo>
                <a:cubicBezTo>
                  <a:pt x="3321" y="2066"/>
                  <a:pt x="3469" y="1701"/>
                  <a:pt x="3755" y="1450"/>
                </a:cubicBezTo>
                <a:lnTo>
                  <a:pt x="3755" y="1450"/>
                </a:lnTo>
                <a:lnTo>
                  <a:pt x="3698" y="2043"/>
                </a:lnTo>
                <a:lnTo>
                  <a:pt x="3424" y="2214"/>
                </a:lnTo>
                <a:lnTo>
                  <a:pt x="3675" y="2249"/>
                </a:lnTo>
                <a:lnTo>
                  <a:pt x="3606" y="2899"/>
                </a:lnTo>
                <a:cubicBezTo>
                  <a:pt x="3606" y="2899"/>
                  <a:pt x="3686" y="2865"/>
                  <a:pt x="3812" y="2808"/>
                </a:cubicBezTo>
                <a:cubicBezTo>
                  <a:pt x="3812" y="2808"/>
                  <a:pt x="4234" y="2751"/>
                  <a:pt x="4325" y="2751"/>
                </a:cubicBezTo>
                <a:lnTo>
                  <a:pt x="4337" y="2751"/>
                </a:lnTo>
                <a:lnTo>
                  <a:pt x="4439" y="2762"/>
                </a:lnTo>
                <a:cubicBezTo>
                  <a:pt x="4165" y="3002"/>
                  <a:pt x="3937" y="3287"/>
                  <a:pt x="3777" y="3618"/>
                </a:cubicBezTo>
                <a:cubicBezTo>
                  <a:pt x="3777" y="3618"/>
                  <a:pt x="2648" y="5113"/>
                  <a:pt x="2636" y="5729"/>
                </a:cubicBezTo>
                <a:cubicBezTo>
                  <a:pt x="2625" y="5752"/>
                  <a:pt x="2648" y="5764"/>
                  <a:pt x="2659" y="5764"/>
                </a:cubicBezTo>
                <a:cubicBezTo>
                  <a:pt x="2659" y="5935"/>
                  <a:pt x="2728" y="6095"/>
                  <a:pt x="2842" y="6220"/>
                </a:cubicBezTo>
                <a:cubicBezTo>
                  <a:pt x="2830" y="6231"/>
                  <a:pt x="2830" y="6254"/>
                  <a:pt x="2842" y="6277"/>
                </a:cubicBezTo>
                <a:cubicBezTo>
                  <a:pt x="2933" y="6346"/>
                  <a:pt x="3036" y="6414"/>
                  <a:pt x="3150" y="6460"/>
                </a:cubicBezTo>
                <a:lnTo>
                  <a:pt x="3058" y="6460"/>
                </a:lnTo>
                <a:cubicBezTo>
                  <a:pt x="3055" y="6460"/>
                  <a:pt x="3051" y="6460"/>
                  <a:pt x="3047" y="6460"/>
                </a:cubicBezTo>
                <a:cubicBezTo>
                  <a:pt x="2750" y="6460"/>
                  <a:pt x="2743" y="6905"/>
                  <a:pt x="3047" y="6916"/>
                </a:cubicBezTo>
                <a:lnTo>
                  <a:pt x="3081" y="6916"/>
                </a:lnTo>
                <a:lnTo>
                  <a:pt x="2385" y="7453"/>
                </a:lnTo>
                <a:cubicBezTo>
                  <a:pt x="2379" y="7447"/>
                  <a:pt x="2371" y="7444"/>
                  <a:pt x="2362" y="7444"/>
                </a:cubicBezTo>
                <a:cubicBezTo>
                  <a:pt x="2354" y="7444"/>
                  <a:pt x="2345" y="7447"/>
                  <a:pt x="2340" y="7453"/>
                </a:cubicBezTo>
                <a:lnTo>
                  <a:pt x="1369" y="8206"/>
                </a:lnTo>
                <a:cubicBezTo>
                  <a:pt x="1358" y="8217"/>
                  <a:pt x="1358" y="8240"/>
                  <a:pt x="1369" y="8263"/>
                </a:cubicBezTo>
                <a:lnTo>
                  <a:pt x="1392" y="8263"/>
                </a:lnTo>
                <a:lnTo>
                  <a:pt x="822" y="9769"/>
                </a:lnTo>
                <a:lnTo>
                  <a:pt x="491" y="10614"/>
                </a:lnTo>
                <a:lnTo>
                  <a:pt x="46" y="11778"/>
                </a:lnTo>
                <a:cubicBezTo>
                  <a:pt x="42" y="11774"/>
                  <a:pt x="39" y="11773"/>
                  <a:pt x="36" y="11773"/>
                </a:cubicBezTo>
                <a:cubicBezTo>
                  <a:pt x="28" y="11773"/>
                  <a:pt x="19" y="11781"/>
                  <a:pt x="11" y="11789"/>
                </a:cubicBezTo>
                <a:cubicBezTo>
                  <a:pt x="0" y="11801"/>
                  <a:pt x="0" y="11823"/>
                  <a:pt x="11" y="11835"/>
                </a:cubicBezTo>
                <a:cubicBezTo>
                  <a:pt x="548" y="12269"/>
                  <a:pt x="1153" y="12622"/>
                  <a:pt x="1792" y="12896"/>
                </a:cubicBezTo>
                <a:lnTo>
                  <a:pt x="1712" y="12896"/>
                </a:lnTo>
                <a:lnTo>
                  <a:pt x="411" y="12965"/>
                </a:lnTo>
                <a:cubicBezTo>
                  <a:pt x="377" y="13181"/>
                  <a:pt x="525" y="13376"/>
                  <a:pt x="742" y="13410"/>
                </a:cubicBezTo>
                <a:lnTo>
                  <a:pt x="2899" y="13729"/>
                </a:lnTo>
                <a:lnTo>
                  <a:pt x="2899" y="13672"/>
                </a:lnTo>
                <a:lnTo>
                  <a:pt x="2944" y="13227"/>
                </a:lnTo>
                <a:cubicBezTo>
                  <a:pt x="3195" y="13261"/>
                  <a:pt x="3446" y="13284"/>
                  <a:pt x="3698" y="13284"/>
                </a:cubicBezTo>
                <a:cubicBezTo>
                  <a:pt x="3720" y="13284"/>
                  <a:pt x="3732" y="13273"/>
                  <a:pt x="3732" y="13250"/>
                </a:cubicBezTo>
                <a:cubicBezTo>
                  <a:pt x="4006" y="13227"/>
                  <a:pt x="4268" y="13193"/>
                  <a:pt x="4531" y="13136"/>
                </a:cubicBezTo>
                <a:lnTo>
                  <a:pt x="4439" y="12520"/>
                </a:lnTo>
                <a:lnTo>
                  <a:pt x="3926" y="9233"/>
                </a:lnTo>
                <a:lnTo>
                  <a:pt x="5010" y="7932"/>
                </a:lnTo>
                <a:lnTo>
                  <a:pt x="5010" y="7932"/>
                </a:lnTo>
                <a:lnTo>
                  <a:pt x="4793" y="9415"/>
                </a:lnTo>
                <a:lnTo>
                  <a:pt x="4770" y="9415"/>
                </a:lnTo>
                <a:cubicBezTo>
                  <a:pt x="4759" y="9415"/>
                  <a:pt x="4747" y="9438"/>
                  <a:pt x="4759" y="9461"/>
                </a:cubicBezTo>
                <a:lnTo>
                  <a:pt x="6197" y="13524"/>
                </a:lnTo>
                <a:cubicBezTo>
                  <a:pt x="6197" y="13535"/>
                  <a:pt x="6208" y="13547"/>
                  <a:pt x="6220" y="13547"/>
                </a:cubicBezTo>
                <a:lnTo>
                  <a:pt x="6242" y="13547"/>
                </a:lnTo>
                <a:cubicBezTo>
                  <a:pt x="6254" y="13547"/>
                  <a:pt x="6265" y="13535"/>
                  <a:pt x="6265" y="13512"/>
                </a:cubicBezTo>
                <a:cubicBezTo>
                  <a:pt x="6396" y="13532"/>
                  <a:pt x="6913" y="13604"/>
                  <a:pt x="7554" y="13604"/>
                </a:cubicBezTo>
                <a:cubicBezTo>
                  <a:pt x="8031" y="13604"/>
                  <a:pt x="8577" y="13564"/>
                  <a:pt x="9084" y="13433"/>
                </a:cubicBezTo>
                <a:lnTo>
                  <a:pt x="9084" y="13433"/>
                </a:lnTo>
                <a:lnTo>
                  <a:pt x="9016" y="13592"/>
                </a:lnTo>
                <a:lnTo>
                  <a:pt x="8867" y="13912"/>
                </a:lnTo>
                <a:lnTo>
                  <a:pt x="7886" y="14254"/>
                </a:lnTo>
                <a:cubicBezTo>
                  <a:pt x="7863" y="14380"/>
                  <a:pt x="7954" y="14494"/>
                  <a:pt x="8068" y="14505"/>
                </a:cubicBezTo>
                <a:lnTo>
                  <a:pt x="9278" y="14688"/>
                </a:lnTo>
                <a:lnTo>
                  <a:pt x="10305" y="13444"/>
                </a:lnTo>
                <a:lnTo>
                  <a:pt x="9632" y="12508"/>
                </a:lnTo>
                <a:cubicBezTo>
                  <a:pt x="9643" y="12497"/>
                  <a:pt x="7349" y="9358"/>
                  <a:pt x="7349" y="9358"/>
                </a:cubicBezTo>
                <a:cubicBezTo>
                  <a:pt x="7349" y="9347"/>
                  <a:pt x="7349" y="9347"/>
                  <a:pt x="7361" y="9347"/>
                </a:cubicBezTo>
                <a:cubicBezTo>
                  <a:pt x="7361" y="9336"/>
                  <a:pt x="7361" y="9324"/>
                  <a:pt x="7361" y="9313"/>
                </a:cubicBezTo>
                <a:cubicBezTo>
                  <a:pt x="7349" y="9301"/>
                  <a:pt x="7338" y="9290"/>
                  <a:pt x="7327" y="9279"/>
                </a:cubicBezTo>
                <a:lnTo>
                  <a:pt x="7532" y="8160"/>
                </a:lnTo>
                <a:cubicBezTo>
                  <a:pt x="7612" y="8194"/>
                  <a:pt x="7692" y="8240"/>
                  <a:pt x="7772" y="8274"/>
                </a:cubicBezTo>
                <a:lnTo>
                  <a:pt x="7783" y="8274"/>
                </a:lnTo>
                <a:cubicBezTo>
                  <a:pt x="7795" y="8274"/>
                  <a:pt x="7806" y="8274"/>
                  <a:pt x="7817" y="8251"/>
                </a:cubicBezTo>
                <a:cubicBezTo>
                  <a:pt x="7817" y="8240"/>
                  <a:pt x="7817" y="8229"/>
                  <a:pt x="7806" y="8217"/>
                </a:cubicBezTo>
                <a:cubicBezTo>
                  <a:pt x="8080" y="7829"/>
                  <a:pt x="8331" y="7430"/>
                  <a:pt x="8559" y="7008"/>
                </a:cubicBezTo>
                <a:cubicBezTo>
                  <a:pt x="8742" y="7010"/>
                  <a:pt x="8925" y="7012"/>
                  <a:pt x="9107" y="7012"/>
                </a:cubicBezTo>
                <a:cubicBezTo>
                  <a:pt x="9697" y="7012"/>
                  <a:pt x="10283" y="6997"/>
                  <a:pt x="10876" y="6962"/>
                </a:cubicBezTo>
                <a:lnTo>
                  <a:pt x="10887" y="6962"/>
                </a:lnTo>
                <a:lnTo>
                  <a:pt x="11378" y="6928"/>
                </a:lnTo>
                <a:lnTo>
                  <a:pt x="11446" y="6928"/>
                </a:lnTo>
                <a:cubicBezTo>
                  <a:pt x="11663" y="6916"/>
                  <a:pt x="11880" y="6893"/>
                  <a:pt x="12108" y="6871"/>
                </a:cubicBezTo>
                <a:lnTo>
                  <a:pt x="12188" y="6859"/>
                </a:lnTo>
                <a:cubicBezTo>
                  <a:pt x="12416" y="6836"/>
                  <a:pt x="12645" y="6813"/>
                  <a:pt x="12862" y="6791"/>
                </a:cubicBezTo>
                <a:lnTo>
                  <a:pt x="12998" y="6768"/>
                </a:lnTo>
                <a:lnTo>
                  <a:pt x="13204" y="6745"/>
                </a:lnTo>
                <a:lnTo>
                  <a:pt x="13227" y="6745"/>
                </a:lnTo>
                <a:lnTo>
                  <a:pt x="13660" y="6677"/>
                </a:lnTo>
                <a:lnTo>
                  <a:pt x="13775" y="6665"/>
                </a:lnTo>
                <a:lnTo>
                  <a:pt x="13900" y="6642"/>
                </a:lnTo>
                <a:lnTo>
                  <a:pt x="14003" y="6631"/>
                </a:lnTo>
                <a:lnTo>
                  <a:pt x="14003" y="6665"/>
                </a:lnTo>
                <a:cubicBezTo>
                  <a:pt x="14003" y="6677"/>
                  <a:pt x="14014" y="6688"/>
                  <a:pt x="14026" y="6688"/>
                </a:cubicBezTo>
                <a:lnTo>
                  <a:pt x="14037" y="6688"/>
                </a:lnTo>
                <a:cubicBezTo>
                  <a:pt x="14060" y="6688"/>
                  <a:pt x="14071" y="6677"/>
                  <a:pt x="14071" y="6654"/>
                </a:cubicBezTo>
                <a:cubicBezTo>
                  <a:pt x="14163" y="6642"/>
                  <a:pt x="14345" y="6619"/>
                  <a:pt x="14528" y="6585"/>
                </a:cubicBezTo>
                <a:cubicBezTo>
                  <a:pt x="14596" y="6585"/>
                  <a:pt x="14653" y="6505"/>
                  <a:pt x="14653" y="6414"/>
                </a:cubicBezTo>
                <a:lnTo>
                  <a:pt x="14653" y="6300"/>
                </a:lnTo>
                <a:cubicBezTo>
                  <a:pt x="14653" y="6254"/>
                  <a:pt x="14642" y="6209"/>
                  <a:pt x="14619" y="6174"/>
                </a:cubicBezTo>
                <a:cubicBezTo>
                  <a:pt x="14608" y="6140"/>
                  <a:pt x="14573" y="6117"/>
                  <a:pt x="14539" y="6117"/>
                </a:cubicBezTo>
                <a:cubicBezTo>
                  <a:pt x="14334" y="6152"/>
                  <a:pt x="14128" y="6186"/>
                  <a:pt x="14003" y="6209"/>
                </a:cubicBezTo>
                <a:cubicBezTo>
                  <a:pt x="14003" y="6186"/>
                  <a:pt x="13991" y="6174"/>
                  <a:pt x="13969" y="6174"/>
                </a:cubicBezTo>
                <a:cubicBezTo>
                  <a:pt x="13946" y="6174"/>
                  <a:pt x="13934" y="6197"/>
                  <a:pt x="13934" y="6209"/>
                </a:cubicBezTo>
                <a:lnTo>
                  <a:pt x="13934" y="6254"/>
                </a:lnTo>
                <a:lnTo>
                  <a:pt x="13706" y="6289"/>
                </a:lnTo>
                <a:lnTo>
                  <a:pt x="13466" y="6323"/>
                </a:lnTo>
                <a:cubicBezTo>
                  <a:pt x="13284" y="6346"/>
                  <a:pt x="13113" y="6380"/>
                  <a:pt x="12930" y="6403"/>
                </a:cubicBezTo>
                <a:lnTo>
                  <a:pt x="12827" y="6414"/>
                </a:lnTo>
                <a:lnTo>
                  <a:pt x="12736" y="6425"/>
                </a:lnTo>
                <a:cubicBezTo>
                  <a:pt x="12542" y="6448"/>
                  <a:pt x="12348" y="6471"/>
                  <a:pt x="12154" y="6483"/>
                </a:cubicBezTo>
                <a:lnTo>
                  <a:pt x="11949" y="6505"/>
                </a:lnTo>
                <a:cubicBezTo>
                  <a:pt x="11755" y="6528"/>
                  <a:pt x="11561" y="6540"/>
                  <a:pt x="11367" y="6551"/>
                </a:cubicBezTo>
                <a:cubicBezTo>
                  <a:pt x="11173" y="6574"/>
                  <a:pt x="10990" y="6585"/>
                  <a:pt x="10796" y="6597"/>
                </a:cubicBezTo>
                <a:cubicBezTo>
                  <a:pt x="10291" y="6622"/>
                  <a:pt x="9786" y="6635"/>
                  <a:pt x="9276" y="6635"/>
                </a:cubicBezTo>
                <a:cubicBezTo>
                  <a:pt x="9106" y="6635"/>
                  <a:pt x="8936" y="6634"/>
                  <a:pt x="8765" y="6631"/>
                </a:cubicBezTo>
                <a:lnTo>
                  <a:pt x="8730" y="6631"/>
                </a:lnTo>
                <a:cubicBezTo>
                  <a:pt x="8776" y="6528"/>
                  <a:pt x="8822" y="6425"/>
                  <a:pt x="8867" y="6311"/>
                </a:cubicBezTo>
                <a:lnTo>
                  <a:pt x="8879" y="6311"/>
                </a:lnTo>
                <a:cubicBezTo>
                  <a:pt x="8890" y="6311"/>
                  <a:pt x="8902" y="6311"/>
                  <a:pt x="8913" y="6300"/>
                </a:cubicBezTo>
                <a:cubicBezTo>
                  <a:pt x="9175" y="5764"/>
                  <a:pt x="9210" y="5136"/>
                  <a:pt x="8981" y="4588"/>
                </a:cubicBezTo>
                <a:lnTo>
                  <a:pt x="8183" y="3424"/>
                </a:lnTo>
                <a:cubicBezTo>
                  <a:pt x="8176" y="3411"/>
                  <a:pt x="8165" y="3405"/>
                  <a:pt x="8155" y="3405"/>
                </a:cubicBezTo>
                <a:cubicBezTo>
                  <a:pt x="8148" y="3405"/>
                  <a:pt x="8142" y="3408"/>
                  <a:pt x="8137" y="3413"/>
                </a:cubicBezTo>
                <a:cubicBezTo>
                  <a:pt x="7737" y="2865"/>
                  <a:pt x="7384" y="2420"/>
                  <a:pt x="7270" y="2283"/>
                </a:cubicBezTo>
                <a:lnTo>
                  <a:pt x="7270" y="2237"/>
                </a:lnTo>
                <a:cubicBezTo>
                  <a:pt x="7270" y="2237"/>
                  <a:pt x="7270" y="2226"/>
                  <a:pt x="7270" y="2214"/>
                </a:cubicBezTo>
                <a:cubicBezTo>
                  <a:pt x="7262" y="2206"/>
                  <a:pt x="7248" y="2198"/>
                  <a:pt x="7236" y="2198"/>
                </a:cubicBezTo>
                <a:cubicBezTo>
                  <a:pt x="7232" y="2198"/>
                  <a:pt x="7227" y="2200"/>
                  <a:pt x="7224" y="2203"/>
                </a:cubicBezTo>
                <a:lnTo>
                  <a:pt x="7201" y="2214"/>
                </a:lnTo>
                <a:cubicBezTo>
                  <a:pt x="6906" y="2122"/>
                  <a:pt x="6601" y="2076"/>
                  <a:pt x="6295" y="2076"/>
                </a:cubicBezTo>
                <a:cubicBezTo>
                  <a:pt x="5962" y="2076"/>
                  <a:pt x="5628" y="2130"/>
                  <a:pt x="5307" y="2237"/>
                </a:cubicBezTo>
                <a:lnTo>
                  <a:pt x="5318" y="2032"/>
                </a:lnTo>
                <a:cubicBezTo>
                  <a:pt x="5318" y="2032"/>
                  <a:pt x="5581" y="1883"/>
                  <a:pt x="5592" y="1461"/>
                </a:cubicBezTo>
                <a:cubicBezTo>
                  <a:pt x="5700" y="1515"/>
                  <a:pt x="5814" y="1534"/>
                  <a:pt x="5922" y="1534"/>
                </a:cubicBezTo>
                <a:cubicBezTo>
                  <a:pt x="6176" y="1534"/>
                  <a:pt x="6391" y="1427"/>
                  <a:pt x="6391" y="1427"/>
                </a:cubicBezTo>
                <a:lnTo>
                  <a:pt x="6288" y="1279"/>
                </a:lnTo>
                <a:cubicBezTo>
                  <a:pt x="6516" y="1279"/>
                  <a:pt x="6710" y="982"/>
                  <a:pt x="6710" y="982"/>
                </a:cubicBezTo>
                <a:lnTo>
                  <a:pt x="6573" y="868"/>
                </a:lnTo>
                <a:lnTo>
                  <a:pt x="7098" y="434"/>
                </a:lnTo>
                <a:cubicBezTo>
                  <a:pt x="6847" y="194"/>
                  <a:pt x="6357" y="172"/>
                  <a:pt x="6357" y="172"/>
                </a:cubicBezTo>
                <a:lnTo>
                  <a:pt x="6436" y="12"/>
                </a:lnTo>
                <a:cubicBezTo>
                  <a:pt x="6391" y="4"/>
                  <a:pt x="6347" y="0"/>
                  <a:pt x="63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 flipH="1">
            <a:off x="7242343" y="2699200"/>
            <a:ext cx="1348408" cy="1122641"/>
          </a:xfrm>
          <a:custGeom>
            <a:avLst/>
            <a:gdLst/>
            <a:ahLst/>
            <a:cxnLst/>
            <a:rect l="l" t="t" r="r" b="b"/>
            <a:pathLst>
              <a:path w="18933" h="15763" extrusionOk="0">
                <a:moveTo>
                  <a:pt x="865" y="1"/>
                </a:moveTo>
                <a:cubicBezTo>
                  <a:pt x="562" y="1"/>
                  <a:pt x="268" y="40"/>
                  <a:pt x="0" y="139"/>
                </a:cubicBezTo>
                <a:cubicBezTo>
                  <a:pt x="285" y="185"/>
                  <a:pt x="571" y="230"/>
                  <a:pt x="856" y="287"/>
                </a:cubicBezTo>
                <a:cubicBezTo>
                  <a:pt x="2625" y="630"/>
                  <a:pt x="4371" y="1132"/>
                  <a:pt x="6060" y="1771"/>
                </a:cubicBezTo>
                <a:lnTo>
                  <a:pt x="9096" y="2935"/>
                </a:lnTo>
                <a:lnTo>
                  <a:pt x="9039" y="3072"/>
                </a:lnTo>
                <a:cubicBezTo>
                  <a:pt x="8995" y="3159"/>
                  <a:pt x="9067" y="3223"/>
                  <a:pt x="9136" y="3223"/>
                </a:cubicBezTo>
                <a:cubicBezTo>
                  <a:pt x="9176" y="3223"/>
                  <a:pt x="9216" y="3202"/>
                  <a:pt x="9233" y="3152"/>
                </a:cubicBezTo>
                <a:lnTo>
                  <a:pt x="9278" y="3004"/>
                </a:lnTo>
                <a:lnTo>
                  <a:pt x="9415" y="3061"/>
                </a:lnTo>
                <a:lnTo>
                  <a:pt x="9666" y="3152"/>
                </a:lnTo>
                <a:lnTo>
                  <a:pt x="10066" y="3300"/>
                </a:lnTo>
                <a:lnTo>
                  <a:pt x="10066" y="3403"/>
                </a:lnTo>
                <a:lnTo>
                  <a:pt x="10294" y="3494"/>
                </a:lnTo>
                <a:lnTo>
                  <a:pt x="10613" y="4122"/>
                </a:lnTo>
                <a:lnTo>
                  <a:pt x="10351" y="4111"/>
                </a:lnTo>
                <a:lnTo>
                  <a:pt x="9221" y="4076"/>
                </a:lnTo>
                <a:lnTo>
                  <a:pt x="9221" y="4076"/>
                </a:lnTo>
                <a:cubicBezTo>
                  <a:pt x="9324" y="4419"/>
                  <a:pt x="9472" y="4761"/>
                  <a:pt x="9655" y="5081"/>
                </a:cubicBezTo>
                <a:cubicBezTo>
                  <a:pt x="9678" y="5126"/>
                  <a:pt x="9700" y="5183"/>
                  <a:pt x="9735" y="5229"/>
                </a:cubicBezTo>
                <a:cubicBezTo>
                  <a:pt x="9860" y="5434"/>
                  <a:pt x="10009" y="5640"/>
                  <a:pt x="10168" y="5834"/>
                </a:cubicBezTo>
                <a:cubicBezTo>
                  <a:pt x="10203" y="5879"/>
                  <a:pt x="10248" y="5925"/>
                  <a:pt x="10294" y="5971"/>
                </a:cubicBezTo>
                <a:lnTo>
                  <a:pt x="10294" y="5982"/>
                </a:lnTo>
                <a:cubicBezTo>
                  <a:pt x="10340" y="6028"/>
                  <a:pt x="10385" y="6073"/>
                  <a:pt x="10431" y="6108"/>
                </a:cubicBezTo>
                <a:lnTo>
                  <a:pt x="10442" y="6119"/>
                </a:lnTo>
                <a:cubicBezTo>
                  <a:pt x="10488" y="6165"/>
                  <a:pt x="10534" y="6210"/>
                  <a:pt x="10579" y="6245"/>
                </a:cubicBezTo>
                <a:lnTo>
                  <a:pt x="10602" y="6256"/>
                </a:lnTo>
                <a:cubicBezTo>
                  <a:pt x="10648" y="6302"/>
                  <a:pt x="10693" y="6336"/>
                  <a:pt x="10739" y="6370"/>
                </a:cubicBezTo>
                <a:lnTo>
                  <a:pt x="10750" y="6370"/>
                </a:lnTo>
                <a:cubicBezTo>
                  <a:pt x="10807" y="6404"/>
                  <a:pt x="10853" y="6450"/>
                  <a:pt x="10910" y="6484"/>
                </a:cubicBezTo>
                <a:cubicBezTo>
                  <a:pt x="11024" y="6553"/>
                  <a:pt x="11150" y="6610"/>
                  <a:pt x="11275" y="6655"/>
                </a:cubicBezTo>
                <a:lnTo>
                  <a:pt x="11287" y="6655"/>
                </a:lnTo>
                <a:cubicBezTo>
                  <a:pt x="11344" y="6678"/>
                  <a:pt x="11412" y="6701"/>
                  <a:pt x="11481" y="6724"/>
                </a:cubicBezTo>
                <a:lnTo>
                  <a:pt x="11492" y="6724"/>
                </a:lnTo>
                <a:lnTo>
                  <a:pt x="11606" y="6747"/>
                </a:lnTo>
                <a:cubicBezTo>
                  <a:pt x="11447" y="6907"/>
                  <a:pt x="11321" y="7101"/>
                  <a:pt x="11253" y="7317"/>
                </a:cubicBezTo>
                <a:cubicBezTo>
                  <a:pt x="11218" y="7420"/>
                  <a:pt x="11207" y="7523"/>
                  <a:pt x="11218" y="7626"/>
                </a:cubicBezTo>
                <a:cubicBezTo>
                  <a:pt x="11230" y="7785"/>
                  <a:pt x="11298" y="7945"/>
                  <a:pt x="11412" y="8071"/>
                </a:cubicBezTo>
                <a:lnTo>
                  <a:pt x="10351" y="8618"/>
                </a:lnTo>
                <a:lnTo>
                  <a:pt x="4428" y="7466"/>
                </a:lnTo>
                <a:cubicBezTo>
                  <a:pt x="4337" y="7808"/>
                  <a:pt x="4291" y="8150"/>
                  <a:pt x="4280" y="8504"/>
                </a:cubicBezTo>
                <a:cubicBezTo>
                  <a:pt x="4268" y="8778"/>
                  <a:pt x="4291" y="9063"/>
                  <a:pt x="4325" y="9337"/>
                </a:cubicBezTo>
                <a:lnTo>
                  <a:pt x="4063" y="9257"/>
                </a:lnTo>
                <a:lnTo>
                  <a:pt x="3972" y="8824"/>
                </a:lnTo>
                <a:lnTo>
                  <a:pt x="1803" y="9451"/>
                </a:lnTo>
                <a:lnTo>
                  <a:pt x="1940" y="9668"/>
                </a:lnTo>
                <a:lnTo>
                  <a:pt x="3618" y="9680"/>
                </a:lnTo>
                <a:lnTo>
                  <a:pt x="4177" y="9965"/>
                </a:lnTo>
                <a:lnTo>
                  <a:pt x="4462" y="10113"/>
                </a:lnTo>
                <a:cubicBezTo>
                  <a:pt x="4485" y="10182"/>
                  <a:pt x="4508" y="10250"/>
                  <a:pt x="4519" y="10307"/>
                </a:cubicBezTo>
                <a:cubicBezTo>
                  <a:pt x="4599" y="10593"/>
                  <a:pt x="4702" y="10878"/>
                  <a:pt x="4827" y="11140"/>
                </a:cubicBezTo>
                <a:lnTo>
                  <a:pt x="8228" y="12179"/>
                </a:lnTo>
                <a:lnTo>
                  <a:pt x="9552" y="11654"/>
                </a:lnTo>
                <a:lnTo>
                  <a:pt x="12154" y="10604"/>
                </a:lnTo>
                <a:cubicBezTo>
                  <a:pt x="12223" y="10558"/>
                  <a:pt x="12280" y="10501"/>
                  <a:pt x="12337" y="10444"/>
                </a:cubicBezTo>
                <a:lnTo>
                  <a:pt x="12360" y="10421"/>
                </a:lnTo>
                <a:lnTo>
                  <a:pt x="12371" y="10410"/>
                </a:lnTo>
                <a:cubicBezTo>
                  <a:pt x="12474" y="10695"/>
                  <a:pt x="12588" y="10981"/>
                  <a:pt x="12713" y="11255"/>
                </a:cubicBezTo>
                <a:lnTo>
                  <a:pt x="12360" y="11357"/>
                </a:lnTo>
                <a:lnTo>
                  <a:pt x="9506" y="12293"/>
                </a:lnTo>
                <a:cubicBezTo>
                  <a:pt x="9564" y="12464"/>
                  <a:pt x="9643" y="12624"/>
                  <a:pt x="9746" y="12772"/>
                </a:cubicBezTo>
                <a:cubicBezTo>
                  <a:pt x="10100" y="13332"/>
                  <a:pt x="10671" y="13720"/>
                  <a:pt x="11207" y="13982"/>
                </a:cubicBezTo>
                <a:lnTo>
                  <a:pt x="11059" y="13948"/>
                </a:lnTo>
                <a:lnTo>
                  <a:pt x="11013" y="13994"/>
                </a:lnTo>
                <a:lnTo>
                  <a:pt x="10693" y="14370"/>
                </a:lnTo>
                <a:lnTo>
                  <a:pt x="9723" y="15523"/>
                </a:lnTo>
                <a:lnTo>
                  <a:pt x="10009" y="15762"/>
                </a:lnTo>
                <a:lnTo>
                  <a:pt x="11857" y="14496"/>
                </a:lnTo>
                <a:lnTo>
                  <a:pt x="12131" y="14336"/>
                </a:lnTo>
                <a:cubicBezTo>
                  <a:pt x="12394" y="14416"/>
                  <a:pt x="12588" y="14461"/>
                  <a:pt x="12668" y="14484"/>
                </a:cubicBezTo>
                <a:lnTo>
                  <a:pt x="12713" y="14496"/>
                </a:lnTo>
                <a:lnTo>
                  <a:pt x="14836" y="12978"/>
                </a:lnTo>
                <a:cubicBezTo>
                  <a:pt x="15167" y="12750"/>
                  <a:pt x="15350" y="12384"/>
                  <a:pt x="15327" y="11985"/>
                </a:cubicBezTo>
                <a:lnTo>
                  <a:pt x="15350" y="11985"/>
                </a:lnTo>
                <a:cubicBezTo>
                  <a:pt x="15532" y="11996"/>
                  <a:pt x="15703" y="11996"/>
                  <a:pt x="15852" y="11996"/>
                </a:cubicBezTo>
                <a:lnTo>
                  <a:pt x="15954" y="12110"/>
                </a:lnTo>
                <a:lnTo>
                  <a:pt x="16502" y="12681"/>
                </a:lnTo>
                <a:lnTo>
                  <a:pt x="16993" y="13651"/>
                </a:lnTo>
                <a:cubicBezTo>
                  <a:pt x="16993" y="13651"/>
                  <a:pt x="17381" y="13594"/>
                  <a:pt x="17381" y="13103"/>
                </a:cubicBezTo>
                <a:cubicBezTo>
                  <a:pt x="17369" y="12613"/>
                  <a:pt x="17187" y="12510"/>
                  <a:pt x="17187" y="12510"/>
                </a:cubicBezTo>
                <a:cubicBezTo>
                  <a:pt x="17187" y="12510"/>
                  <a:pt x="17061" y="12247"/>
                  <a:pt x="16879" y="11882"/>
                </a:cubicBezTo>
                <a:lnTo>
                  <a:pt x="16217" y="9257"/>
                </a:lnTo>
                <a:lnTo>
                  <a:pt x="16502" y="8470"/>
                </a:lnTo>
                <a:cubicBezTo>
                  <a:pt x="16514" y="8265"/>
                  <a:pt x="16491" y="8048"/>
                  <a:pt x="16434" y="7854"/>
                </a:cubicBezTo>
                <a:cubicBezTo>
                  <a:pt x="16422" y="7705"/>
                  <a:pt x="16399" y="7557"/>
                  <a:pt x="16354" y="7409"/>
                </a:cubicBezTo>
                <a:cubicBezTo>
                  <a:pt x="16422" y="7397"/>
                  <a:pt x="16491" y="7397"/>
                  <a:pt x="16571" y="7386"/>
                </a:cubicBezTo>
                <a:cubicBezTo>
                  <a:pt x="16730" y="7432"/>
                  <a:pt x="16879" y="7500"/>
                  <a:pt x="17027" y="7603"/>
                </a:cubicBezTo>
                <a:cubicBezTo>
                  <a:pt x="17130" y="7694"/>
                  <a:pt x="17198" y="7740"/>
                  <a:pt x="17198" y="7740"/>
                </a:cubicBezTo>
                <a:lnTo>
                  <a:pt x="17312" y="7226"/>
                </a:lnTo>
                <a:cubicBezTo>
                  <a:pt x="17392" y="7192"/>
                  <a:pt x="17484" y="7169"/>
                  <a:pt x="17563" y="7146"/>
                </a:cubicBezTo>
                <a:lnTo>
                  <a:pt x="17598" y="7146"/>
                </a:lnTo>
                <a:lnTo>
                  <a:pt x="17586" y="7123"/>
                </a:lnTo>
                <a:cubicBezTo>
                  <a:pt x="17689" y="7089"/>
                  <a:pt x="17803" y="7043"/>
                  <a:pt x="17894" y="7009"/>
                </a:cubicBezTo>
                <a:lnTo>
                  <a:pt x="17872" y="6758"/>
                </a:lnTo>
                <a:lnTo>
                  <a:pt x="18077" y="6929"/>
                </a:lnTo>
                <a:cubicBezTo>
                  <a:pt x="18168" y="6872"/>
                  <a:pt x="18260" y="6827"/>
                  <a:pt x="18340" y="6781"/>
                </a:cubicBezTo>
                <a:lnTo>
                  <a:pt x="18134" y="6496"/>
                </a:lnTo>
                <a:lnTo>
                  <a:pt x="18431" y="6735"/>
                </a:lnTo>
                <a:cubicBezTo>
                  <a:pt x="18602" y="6644"/>
                  <a:pt x="18773" y="6553"/>
                  <a:pt x="18933" y="6439"/>
                </a:cubicBezTo>
                <a:lnTo>
                  <a:pt x="16354" y="4578"/>
                </a:lnTo>
                <a:lnTo>
                  <a:pt x="14151" y="6005"/>
                </a:lnTo>
                <a:lnTo>
                  <a:pt x="12063" y="4761"/>
                </a:lnTo>
                <a:lnTo>
                  <a:pt x="11116" y="3711"/>
                </a:lnTo>
                <a:cubicBezTo>
                  <a:pt x="11355" y="3688"/>
                  <a:pt x="11401" y="3357"/>
                  <a:pt x="11173" y="3266"/>
                </a:cubicBezTo>
                <a:lnTo>
                  <a:pt x="10990" y="3198"/>
                </a:lnTo>
                <a:lnTo>
                  <a:pt x="10979" y="3232"/>
                </a:lnTo>
                <a:lnTo>
                  <a:pt x="10842" y="3186"/>
                </a:lnTo>
                <a:lnTo>
                  <a:pt x="10876" y="3026"/>
                </a:lnTo>
                <a:cubicBezTo>
                  <a:pt x="10876" y="3026"/>
                  <a:pt x="10762" y="2844"/>
                  <a:pt x="10374" y="2764"/>
                </a:cubicBezTo>
                <a:cubicBezTo>
                  <a:pt x="10359" y="2761"/>
                  <a:pt x="10344" y="2760"/>
                  <a:pt x="10329" y="2760"/>
                </a:cubicBezTo>
                <a:cubicBezTo>
                  <a:pt x="10231" y="2760"/>
                  <a:pt x="10143" y="2823"/>
                  <a:pt x="10123" y="2912"/>
                </a:cubicBezTo>
                <a:lnTo>
                  <a:pt x="10066" y="2889"/>
                </a:lnTo>
                <a:lnTo>
                  <a:pt x="9418" y="2639"/>
                </a:lnTo>
                <a:lnTo>
                  <a:pt x="9418" y="2639"/>
                </a:lnTo>
                <a:lnTo>
                  <a:pt x="9461" y="2524"/>
                </a:lnTo>
                <a:cubicBezTo>
                  <a:pt x="9504" y="2437"/>
                  <a:pt x="9433" y="2373"/>
                  <a:pt x="9366" y="2373"/>
                </a:cubicBezTo>
                <a:cubicBezTo>
                  <a:pt x="9328" y="2373"/>
                  <a:pt x="9291" y="2394"/>
                  <a:pt x="9278" y="2444"/>
                </a:cubicBezTo>
                <a:lnTo>
                  <a:pt x="9233" y="2570"/>
                </a:lnTo>
                <a:lnTo>
                  <a:pt x="9039" y="2501"/>
                </a:lnTo>
                <a:lnTo>
                  <a:pt x="6197" y="1406"/>
                </a:lnTo>
                <a:cubicBezTo>
                  <a:pt x="4942" y="927"/>
                  <a:pt x="3652" y="527"/>
                  <a:pt x="2351" y="219"/>
                </a:cubicBezTo>
                <a:cubicBezTo>
                  <a:pt x="1883" y="106"/>
                  <a:pt x="1362" y="1"/>
                  <a:pt x="86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3964825" y="3713225"/>
            <a:ext cx="3666339" cy="950179"/>
            <a:chOff x="471000" y="4193325"/>
            <a:chExt cx="3666339" cy="950179"/>
          </a:xfrm>
        </p:grpSpPr>
        <p:sp>
          <p:nvSpPr>
            <p:cNvPr id="108" name="Google Shape;108;p8"/>
            <p:cNvSpPr/>
            <p:nvPr/>
          </p:nvSpPr>
          <p:spPr>
            <a:xfrm>
              <a:off x="1233264" y="4388509"/>
              <a:ext cx="40483" cy="398968"/>
            </a:xfrm>
            <a:custGeom>
              <a:avLst/>
              <a:gdLst/>
              <a:ahLst/>
              <a:cxnLst/>
              <a:rect l="l" t="t" r="r" b="b"/>
              <a:pathLst>
                <a:path w="857" h="8446" extrusionOk="0">
                  <a:moveTo>
                    <a:pt x="428" y="0"/>
                  </a:moveTo>
                  <a:cubicBezTo>
                    <a:pt x="214" y="0"/>
                    <a:pt x="0" y="143"/>
                    <a:pt x="0" y="428"/>
                  </a:cubicBezTo>
                  <a:lnTo>
                    <a:pt x="0" y="8017"/>
                  </a:lnTo>
                  <a:cubicBezTo>
                    <a:pt x="0" y="8303"/>
                    <a:pt x="214" y="8445"/>
                    <a:pt x="428" y="8445"/>
                  </a:cubicBezTo>
                  <a:cubicBezTo>
                    <a:pt x="642" y="8445"/>
                    <a:pt x="856" y="8303"/>
                    <a:pt x="856" y="8017"/>
                  </a:cubicBezTo>
                  <a:lnTo>
                    <a:pt x="856" y="428"/>
                  </a:lnTo>
                  <a:cubicBezTo>
                    <a:pt x="856" y="143"/>
                    <a:pt x="642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933505" y="4207354"/>
              <a:ext cx="40483" cy="398968"/>
            </a:xfrm>
            <a:custGeom>
              <a:avLst/>
              <a:gdLst/>
              <a:ahLst/>
              <a:cxnLst/>
              <a:rect l="l" t="t" r="r" b="b"/>
              <a:pathLst>
                <a:path w="857" h="8446" extrusionOk="0">
                  <a:moveTo>
                    <a:pt x="429" y="1"/>
                  </a:moveTo>
                  <a:cubicBezTo>
                    <a:pt x="215" y="1"/>
                    <a:pt x="1" y="143"/>
                    <a:pt x="1" y="429"/>
                  </a:cubicBezTo>
                  <a:lnTo>
                    <a:pt x="1" y="8018"/>
                  </a:lnTo>
                  <a:cubicBezTo>
                    <a:pt x="1" y="8303"/>
                    <a:pt x="215" y="8446"/>
                    <a:pt x="429" y="8446"/>
                  </a:cubicBezTo>
                  <a:cubicBezTo>
                    <a:pt x="643" y="8446"/>
                    <a:pt x="857" y="8303"/>
                    <a:pt x="857" y="8018"/>
                  </a:cubicBezTo>
                  <a:lnTo>
                    <a:pt x="857" y="429"/>
                  </a:lnTo>
                  <a:cubicBezTo>
                    <a:pt x="857" y="143"/>
                    <a:pt x="643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83909" y="4193325"/>
              <a:ext cx="40483" cy="398968"/>
            </a:xfrm>
            <a:custGeom>
              <a:avLst/>
              <a:gdLst/>
              <a:ahLst/>
              <a:cxnLst/>
              <a:rect l="l" t="t" r="r" b="b"/>
              <a:pathLst>
                <a:path w="857" h="8446" extrusionOk="0">
                  <a:moveTo>
                    <a:pt x="429" y="1"/>
                  </a:moveTo>
                  <a:cubicBezTo>
                    <a:pt x="215" y="1"/>
                    <a:pt x="1" y="144"/>
                    <a:pt x="1" y="429"/>
                  </a:cubicBezTo>
                  <a:lnTo>
                    <a:pt x="1" y="8018"/>
                  </a:lnTo>
                  <a:cubicBezTo>
                    <a:pt x="1" y="8303"/>
                    <a:pt x="215" y="8446"/>
                    <a:pt x="429" y="8446"/>
                  </a:cubicBezTo>
                  <a:cubicBezTo>
                    <a:pt x="643" y="8446"/>
                    <a:pt x="857" y="8303"/>
                    <a:pt x="857" y="8018"/>
                  </a:cubicBezTo>
                  <a:lnTo>
                    <a:pt x="857" y="429"/>
                  </a:lnTo>
                  <a:cubicBezTo>
                    <a:pt x="857" y="144"/>
                    <a:pt x="643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334554" y="4388509"/>
              <a:ext cx="40483" cy="398968"/>
            </a:xfrm>
            <a:custGeom>
              <a:avLst/>
              <a:gdLst/>
              <a:ahLst/>
              <a:cxnLst/>
              <a:rect l="l" t="t" r="r" b="b"/>
              <a:pathLst>
                <a:path w="857" h="8446" extrusionOk="0">
                  <a:moveTo>
                    <a:pt x="429" y="0"/>
                  </a:moveTo>
                  <a:cubicBezTo>
                    <a:pt x="215" y="0"/>
                    <a:pt x="1" y="143"/>
                    <a:pt x="1" y="428"/>
                  </a:cubicBezTo>
                  <a:lnTo>
                    <a:pt x="1" y="8017"/>
                  </a:lnTo>
                  <a:cubicBezTo>
                    <a:pt x="1" y="8303"/>
                    <a:pt x="215" y="8445"/>
                    <a:pt x="429" y="8445"/>
                  </a:cubicBezTo>
                  <a:cubicBezTo>
                    <a:pt x="643" y="8445"/>
                    <a:pt x="857" y="8303"/>
                    <a:pt x="857" y="8017"/>
                  </a:cubicBezTo>
                  <a:lnTo>
                    <a:pt x="857" y="428"/>
                  </a:lnTo>
                  <a:cubicBezTo>
                    <a:pt x="857" y="143"/>
                    <a:pt x="643" y="0"/>
                    <a:pt x="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84198" y="4277454"/>
              <a:ext cx="40435" cy="398968"/>
            </a:xfrm>
            <a:custGeom>
              <a:avLst/>
              <a:gdLst/>
              <a:ahLst/>
              <a:cxnLst/>
              <a:rect l="l" t="t" r="r" b="b"/>
              <a:pathLst>
                <a:path w="856" h="8446" extrusionOk="0">
                  <a:moveTo>
                    <a:pt x="428" y="0"/>
                  </a:moveTo>
                  <a:cubicBezTo>
                    <a:pt x="214" y="0"/>
                    <a:pt x="0" y="143"/>
                    <a:pt x="0" y="428"/>
                  </a:cubicBezTo>
                  <a:lnTo>
                    <a:pt x="0" y="8017"/>
                  </a:lnTo>
                  <a:cubicBezTo>
                    <a:pt x="0" y="8303"/>
                    <a:pt x="214" y="8445"/>
                    <a:pt x="428" y="8445"/>
                  </a:cubicBezTo>
                  <a:cubicBezTo>
                    <a:pt x="642" y="8445"/>
                    <a:pt x="856" y="8303"/>
                    <a:pt x="856" y="8017"/>
                  </a:cubicBezTo>
                  <a:lnTo>
                    <a:pt x="856" y="428"/>
                  </a:lnTo>
                  <a:cubicBezTo>
                    <a:pt x="856" y="143"/>
                    <a:pt x="642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634313" y="4207354"/>
              <a:ext cx="40483" cy="398968"/>
            </a:xfrm>
            <a:custGeom>
              <a:avLst/>
              <a:gdLst/>
              <a:ahLst/>
              <a:cxnLst/>
              <a:rect l="l" t="t" r="r" b="b"/>
              <a:pathLst>
                <a:path w="857" h="8446" extrusionOk="0">
                  <a:moveTo>
                    <a:pt x="428" y="1"/>
                  </a:moveTo>
                  <a:cubicBezTo>
                    <a:pt x="214" y="1"/>
                    <a:pt x="1" y="143"/>
                    <a:pt x="1" y="429"/>
                  </a:cubicBezTo>
                  <a:lnTo>
                    <a:pt x="1" y="8018"/>
                  </a:lnTo>
                  <a:cubicBezTo>
                    <a:pt x="1" y="8303"/>
                    <a:pt x="214" y="8446"/>
                    <a:pt x="428" y="8446"/>
                  </a:cubicBezTo>
                  <a:cubicBezTo>
                    <a:pt x="642" y="8446"/>
                    <a:pt x="856" y="8303"/>
                    <a:pt x="856" y="8018"/>
                  </a:cubicBezTo>
                  <a:lnTo>
                    <a:pt x="856" y="429"/>
                  </a:lnTo>
                  <a:cubicBezTo>
                    <a:pt x="856" y="143"/>
                    <a:pt x="642" y="1"/>
                    <a:pt x="4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1233264" y="4552091"/>
              <a:ext cx="40483" cy="36184"/>
            </a:xfrm>
            <a:custGeom>
              <a:avLst/>
              <a:gdLst/>
              <a:ahLst/>
              <a:cxnLst/>
              <a:rect l="l" t="t" r="r" b="b"/>
              <a:pathLst>
                <a:path w="857" h="766" extrusionOk="0">
                  <a:moveTo>
                    <a:pt x="856" y="1"/>
                  </a:moveTo>
                  <a:cubicBezTo>
                    <a:pt x="537" y="115"/>
                    <a:pt x="251" y="218"/>
                    <a:pt x="0" y="309"/>
                  </a:cubicBezTo>
                  <a:lnTo>
                    <a:pt x="0" y="765"/>
                  </a:lnTo>
                  <a:cubicBezTo>
                    <a:pt x="251" y="674"/>
                    <a:pt x="537" y="560"/>
                    <a:pt x="856" y="457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1933505" y="4385013"/>
              <a:ext cx="40483" cy="25886"/>
            </a:xfrm>
            <a:custGeom>
              <a:avLst/>
              <a:gdLst/>
              <a:ahLst/>
              <a:cxnLst/>
              <a:rect l="l" t="t" r="r" b="b"/>
              <a:pathLst>
                <a:path w="857" h="548" extrusionOk="0">
                  <a:moveTo>
                    <a:pt x="857" y="0"/>
                  </a:moveTo>
                  <a:cubicBezTo>
                    <a:pt x="571" y="34"/>
                    <a:pt x="286" y="80"/>
                    <a:pt x="1" y="114"/>
                  </a:cubicBezTo>
                  <a:lnTo>
                    <a:pt x="1" y="548"/>
                  </a:lnTo>
                  <a:cubicBezTo>
                    <a:pt x="286" y="502"/>
                    <a:pt x="571" y="468"/>
                    <a:pt x="857" y="434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283909" y="4362339"/>
              <a:ext cx="40483" cy="20548"/>
            </a:xfrm>
            <a:custGeom>
              <a:avLst/>
              <a:gdLst/>
              <a:ahLst/>
              <a:cxnLst/>
              <a:rect l="l" t="t" r="r" b="b"/>
              <a:pathLst>
                <a:path w="857" h="435" extrusionOk="0">
                  <a:moveTo>
                    <a:pt x="1" y="1"/>
                  </a:moveTo>
                  <a:lnTo>
                    <a:pt x="1" y="434"/>
                  </a:lnTo>
                  <a:lnTo>
                    <a:pt x="857" y="43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2634313" y="4382840"/>
              <a:ext cx="40483" cy="25933"/>
            </a:xfrm>
            <a:custGeom>
              <a:avLst/>
              <a:gdLst/>
              <a:ahLst/>
              <a:cxnLst/>
              <a:rect l="l" t="t" r="r" b="b"/>
              <a:pathLst>
                <a:path w="857" h="549" extrusionOk="0">
                  <a:moveTo>
                    <a:pt x="1" y="0"/>
                  </a:moveTo>
                  <a:lnTo>
                    <a:pt x="1" y="434"/>
                  </a:lnTo>
                  <a:cubicBezTo>
                    <a:pt x="286" y="468"/>
                    <a:pt x="571" y="503"/>
                    <a:pt x="856" y="548"/>
                  </a:cubicBezTo>
                  <a:lnTo>
                    <a:pt x="856" y="114"/>
                  </a:lnTo>
                  <a:cubicBezTo>
                    <a:pt x="571" y="80"/>
                    <a:pt x="286" y="3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984198" y="4448594"/>
              <a:ext cx="40435" cy="31318"/>
            </a:xfrm>
            <a:custGeom>
              <a:avLst/>
              <a:gdLst/>
              <a:ahLst/>
              <a:cxnLst/>
              <a:rect l="l" t="t" r="r" b="b"/>
              <a:pathLst>
                <a:path w="856" h="663" extrusionOk="0">
                  <a:moveTo>
                    <a:pt x="0" y="1"/>
                  </a:moveTo>
                  <a:lnTo>
                    <a:pt x="0" y="446"/>
                  </a:lnTo>
                  <a:cubicBezTo>
                    <a:pt x="297" y="514"/>
                    <a:pt x="582" y="583"/>
                    <a:pt x="856" y="663"/>
                  </a:cubicBezTo>
                  <a:lnTo>
                    <a:pt x="856" y="217"/>
                  </a:lnTo>
                  <a:cubicBezTo>
                    <a:pt x="582" y="149"/>
                    <a:pt x="297" y="69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334554" y="4556956"/>
              <a:ext cx="40483" cy="37223"/>
            </a:xfrm>
            <a:custGeom>
              <a:avLst/>
              <a:gdLst/>
              <a:ahLst/>
              <a:cxnLst/>
              <a:rect l="l" t="t" r="r" b="b"/>
              <a:pathLst>
                <a:path w="857" h="788" extrusionOk="0">
                  <a:moveTo>
                    <a:pt x="1" y="1"/>
                  </a:moveTo>
                  <a:lnTo>
                    <a:pt x="1" y="457"/>
                  </a:lnTo>
                  <a:cubicBezTo>
                    <a:pt x="320" y="583"/>
                    <a:pt x="606" y="685"/>
                    <a:pt x="857" y="788"/>
                  </a:cubicBezTo>
                  <a:lnTo>
                    <a:pt x="857" y="331"/>
                  </a:lnTo>
                  <a:cubicBezTo>
                    <a:pt x="606" y="229"/>
                    <a:pt x="320" y="12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233264" y="4459931"/>
              <a:ext cx="40483" cy="36137"/>
            </a:xfrm>
            <a:custGeom>
              <a:avLst/>
              <a:gdLst/>
              <a:ahLst/>
              <a:cxnLst/>
              <a:rect l="l" t="t" r="r" b="b"/>
              <a:pathLst>
                <a:path w="857" h="765" extrusionOk="0">
                  <a:moveTo>
                    <a:pt x="856" y="0"/>
                  </a:moveTo>
                  <a:cubicBezTo>
                    <a:pt x="537" y="114"/>
                    <a:pt x="251" y="217"/>
                    <a:pt x="0" y="308"/>
                  </a:cubicBezTo>
                  <a:lnTo>
                    <a:pt x="0" y="765"/>
                  </a:lnTo>
                  <a:cubicBezTo>
                    <a:pt x="251" y="674"/>
                    <a:pt x="537" y="571"/>
                    <a:pt x="856" y="457"/>
                  </a:cubicBezTo>
                  <a:lnTo>
                    <a:pt x="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171241" y="4249679"/>
              <a:ext cx="2265841" cy="254516"/>
            </a:xfrm>
            <a:custGeom>
              <a:avLst/>
              <a:gdLst/>
              <a:ahLst/>
              <a:cxnLst/>
              <a:rect l="l" t="t" r="r" b="b"/>
              <a:pathLst>
                <a:path w="47967" h="5388" extrusionOk="0">
                  <a:moveTo>
                    <a:pt x="24252" y="1"/>
                  </a:moveTo>
                  <a:cubicBezTo>
                    <a:pt x="11539" y="1"/>
                    <a:pt x="115" y="4782"/>
                    <a:pt x="1" y="4828"/>
                  </a:cubicBezTo>
                  <a:lnTo>
                    <a:pt x="161" y="5227"/>
                  </a:lnTo>
                  <a:cubicBezTo>
                    <a:pt x="275" y="5170"/>
                    <a:pt x="11630" y="423"/>
                    <a:pt x="24240" y="423"/>
                  </a:cubicBezTo>
                  <a:cubicBezTo>
                    <a:pt x="36851" y="423"/>
                    <a:pt x="47681" y="5330"/>
                    <a:pt x="47784" y="5387"/>
                  </a:cubicBezTo>
                  <a:lnTo>
                    <a:pt x="47966" y="4988"/>
                  </a:lnTo>
                  <a:cubicBezTo>
                    <a:pt x="47864" y="4942"/>
                    <a:pt x="36954" y="1"/>
                    <a:pt x="24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1171241" y="4343492"/>
              <a:ext cx="2265841" cy="254468"/>
            </a:xfrm>
            <a:custGeom>
              <a:avLst/>
              <a:gdLst/>
              <a:ahLst/>
              <a:cxnLst/>
              <a:rect l="l" t="t" r="r" b="b"/>
              <a:pathLst>
                <a:path w="47967" h="5387" extrusionOk="0">
                  <a:moveTo>
                    <a:pt x="24252" y="0"/>
                  </a:moveTo>
                  <a:cubicBezTo>
                    <a:pt x="11539" y="0"/>
                    <a:pt x="115" y="4782"/>
                    <a:pt x="1" y="4828"/>
                  </a:cubicBezTo>
                  <a:lnTo>
                    <a:pt x="161" y="5227"/>
                  </a:lnTo>
                  <a:cubicBezTo>
                    <a:pt x="275" y="5170"/>
                    <a:pt x="11630" y="423"/>
                    <a:pt x="24240" y="423"/>
                  </a:cubicBezTo>
                  <a:cubicBezTo>
                    <a:pt x="36851" y="423"/>
                    <a:pt x="47681" y="5330"/>
                    <a:pt x="47784" y="5387"/>
                  </a:cubicBezTo>
                  <a:lnTo>
                    <a:pt x="47966" y="4987"/>
                  </a:lnTo>
                  <a:cubicBezTo>
                    <a:pt x="47864" y="4942"/>
                    <a:pt x="36954" y="0"/>
                    <a:pt x="24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1583101" y="4277454"/>
              <a:ext cx="40483" cy="398968"/>
            </a:xfrm>
            <a:custGeom>
              <a:avLst/>
              <a:gdLst/>
              <a:ahLst/>
              <a:cxnLst/>
              <a:rect l="l" t="t" r="r" b="b"/>
              <a:pathLst>
                <a:path w="857" h="8446" extrusionOk="0">
                  <a:moveTo>
                    <a:pt x="429" y="0"/>
                  </a:moveTo>
                  <a:cubicBezTo>
                    <a:pt x="215" y="0"/>
                    <a:pt x="1" y="143"/>
                    <a:pt x="1" y="428"/>
                  </a:cubicBezTo>
                  <a:lnTo>
                    <a:pt x="1" y="8017"/>
                  </a:lnTo>
                  <a:cubicBezTo>
                    <a:pt x="1" y="8303"/>
                    <a:pt x="215" y="8445"/>
                    <a:pt x="429" y="8445"/>
                  </a:cubicBezTo>
                  <a:cubicBezTo>
                    <a:pt x="643" y="8445"/>
                    <a:pt x="857" y="8303"/>
                    <a:pt x="857" y="8017"/>
                  </a:cubicBezTo>
                  <a:lnTo>
                    <a:pt x="857" y="428"/>
                  </a:lnTo>
                  <a:cubicBezTo>
                    <a:pt x="857" y="143"/>
                    <a:pt x="643" y="0"/>
                    <a:pt x="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54562" y="4573017"/>
              <a:ext cx="3499212" cy="570487"/>
            </a:xfrm>
            <a:custGeom>
              <a:avLst/>
              <a:gdLst/>
              <a:ahLst/>
              <a:cxnLst/>
              <a:rect l="l" t="t" r="r" b="b"/>
              <a:pathLst>
                <a:path w="74077" h="12077" extrusionOk="0">
                  <a:moveTo>
                    <a:pt x="36704" y="1"/>
                  </a:moveTo>
                  <a:cubicBezTo>
                    <a:pt x="33680" y="1"/>
                    <a:pt x="10548" y="389"/>
                    <a:pt x="0" y="12077"/>
                  </a:cubicBezTo>
                  <a:lnTo>
                    <a:pt x="6996" y="12077"/>
                  </a:lnTo>
                  <a:cubicBezTo>
                    <a:pt x="6996" y="12077"/>
                    <a:pt x="19732" y="1098"/>
                    <a:pt x="37044" y="1098"/>
                  </a:cubicBezTo>
                  <a:cubicBezTo>
                    <a:pt x="54357" y="1098"/>
                    <a:pt x="67093" y="12077"/>
                    <a:pt x="67093" y="12077"/>
                  </a:cubicBezTo>
                  <a:lnTo>
                    <a:pt x="74077" y="12077"/>
                  </a:lnTo>
                  <a:cubicBezTo>
                    <a:pt x="63529" y="389"/>
                    <a:pt x="40387" y="1"/>
                    <a:pt x="37361" y="1"/>
                  </a:cubicBezTo>
                  <a:cubicBezTo>
                    <a:pt x="37146" y="1"/>
                    <a:pt x="37033" y="3"/>
                    <a:pt x="37033" y="3"/>
                  </a:cubicBezTo>
                  <a:cubicBezTo>
                    <a:pt x="37033" y="3"/>
                    <a:pt x="36919" y="1"/>
                    <a:pt x="36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71000" y="4481377"/>
              <a:ext cx="3666339" cy="571054"/>
            </a:xfrm>
            <a:custGeom>
              <a:avLst/>
              <a:gdLst/>
              <a:ahLst/>
              <a:cxnLst/>
              <a:rect l="l" t="t" r="r" b="b"/>
              <a:pathLst>
                <a:path w="77615" h="12089" extrusionOk="0">
                  <a:moveTo>
                    <a:pt x="38474" y="1"/>
                  </a:moveTo>
                  <a:cubicBezTo>
                    <a:pt x="35371" y="1"/>
                    <a:pt x="11068" y="380"/>
                    <a:pt x="0" y="12088"/>
                  </a:cubicBezTo>
                  <a:lnTo>
                    <a:pt x="7327" y="12088"/>
                  </a:lnTo>
                  <a:cubicBezTo>
                    <a:pt x="7327" y="12088"/>
                    <a:pt x="20668" y="2525"/>
                    <a:pt x="38813" y="2525"/>
                  </a:cubicBezTo>
                  <a:cubicBezTo>
                    <a:pt x="56947" y="2525"/>
                    <a:pt x="70300" y="12088"/>
                    <a:pt x="70300" y="12088"/>
                  </a:cubicBezTo>
                  <a:lnTo>
                    <a:pt x="77615" y="12088"/>
                  </a:lnTo>
                  <a:cubicBezTo>
                    <a:pt x="66547" y="380"/>
                    <a:pt x="42234" y="1"/>
                    <a:pt x="39130" y="1"/>
                  </a:cubicBezTo>
                  <a:cubicBezTo>
                    <a:pt x="38915" y="1"/>
                    <a:pt x="38802" y="3"/>
                    <a:pt x="38802" y="3"/>
                  </a:cubicBezTo>
                  <a:cubicBezTo>
                    <a:pt x="38802" y="3"/>
                    <a:pt x="38689" y="1"/>
                    <a:pt x="384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603594" y="4507924"/>
              <a:ext cx="3401147" cy="591414"/>
            </a:xfrm>
            <a:custGeom>
              <a:avLst/>
              <a:gdLst/>
              <a:ahLst/>
              <a:cxnLst/>
              <a:rect l="l" t="t" r="r" b="b"/>
              <a:pathLst>
                <a:path w="72001" h="12520" fill="none" extrusionOk="0">
                  <a:moveTo>
                    <a:pt x="72000" y="12519"/>
                  </a:moveTo>
                  <a:cubicBezTo>
                    <a:pt x="61022" y="0"/>
                    <a:pt x="35995" y="445"/>
                    <a:pt x="35995" y="445"/>
                  </a:cubicBezTo>
                  <a:cubicBezTo>
                    <a:pt x="35995" y="445"/>
                    <a:pt x="10979" y="0"/>
                    <a:pt x="1" y="12519"/>
                  </a:cubicBezTo>
                </a:path>
              </a:pathLst>
            </a:custGeom>
            <a:solidFill>
              <a:schemeClr val="accent5"/>
            </a:solidFill>
            <a:ln w="7125" cap="flat" cmpd="sng">
              <a:solidFill>
                <a:srgbClr val="2D061B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1583101" y="4449681"/>
              <a:ext cx="40483" cy="30752"/>
            </a:xfrm>
            <a:custGeom>
              <a:avLst/>
              <a:gdLst/>
              <a:ahLst/>
              <a:cxnLst/>
              <a:rect l="l" t="t" r="r" b="b"/>
              <a:pathLst>
                <a:path w="857" h="651" extrusionOk="0">
                  <a:moveTo>
                    <a:pt x="857" y="0"/>
                  </a:moveTo>
                  <a:cubicBezTo>
                    <a:pt x="571" y="69"/>
                    <a:pt x="286" y="137"/>
                    <a:pt x="1" y="206"/>
                  </a:cubicBezTo>
                  <a:lnTo>
                    <a:pt x="1" y="651"/>
                  </a:lnTo>
                  <a:cubicBezTo>
                    <a:pt x="286" y="571"/>
                    <a:pt x="571" y="503"/>
                    <a:pt x="857" y="434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1583101" y="4357521"/>
              <a:ext cx="40483" cy="30752"/>
            </a:xfrm>
            <a:custGeom>
              <a:avLst/>
              <a:gdLst/>
              <a:ahLst/>
              <a:cxnLst/>
              <a:rect l="l" t="t" r="r" b="b"/>
              <a:pathLst>
                <a:path w="857" h="651" extrusionOk="0">
                  <a:moveTo>
                    <a:pt x="857" y="0"/>
                  </a:moveTo>
                  <a:cubicBezTo>
                    <a:pt x="571" y="68"/>
                    <a:pt x="286" y="137"/>
                    <a:pt x="1" y="217"/>
                  </a:cubicBezTo>
                  <a:lnTo>
                    <a:pt x="1" y="650"/>
                  </a:lnTo>
                  <a:cubicBezTo>
                    <a:pt x="286" y="582"/>
                    <a:pt x="571" y="514"/>
                    <a:pt x="857" y="445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933505" y="4293326"/>
              <a:ext cx="40483" cy="25933"/>
            </a:xfrm>
            <a:custGeom>
              <a:avLst/>
              <a:gdLst/>
              <a:ahLst/>
              <a:cxnLst/>
              <a:rect l="l" t="t" r="r" b="b"/>
              <a:pathLst>
                <a:path w="857" h="549" extrusionOk="0">
                  <a:moveTo>
                    <a:pt x="857" y="1"/>
                  </a:moveTo>
                  <a:cubicBezTo>
                    <a:pt x="571" y="35"/>
                    <a:pt x="286" y="69"/>
                    <a:pt x="1" y="115"/>
                  </a:cubicBezTo>
                  <a:lnTo>
                    <a:pt x="1" y="549"/>
                  </a:lnTo>
                  <a:cubicBezTo>
                    <a:pt x="286" y="503"/>
                    <a:pt x="571" y="469"/>
                    <a:pt x="857" y="435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2283909" y="4270699"/>
              <a:ext cx="40483" cy="19981"/>
            </a:xfrm>
            <a:custGeom>
              <a:avLst/>
              <a:gdLst/>
              <a:ahLst/>
              <a:cxnLst/>
              <a:rect l="l" t="t" r="r" b="b"/>
              <a:pathLst>
                <a:path w="857" h="423" extrusionOk="0">
                  <a:moveTo>
                    <a:pt x="1" y="1"/>
                  </a:moveTo>
                  <a:lnTo>
                    <a:pt x="1" y="423"/>
                  </a:lnTo>
                  <a:lnTo>
                    <a:pt x="857" y="42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634313" y="4291200"/>
              <a:ext cx="40483" cy="25367"/>
            </a:xfrm>
            <a:custGeom>
              <a:avLst/>
              <a:gdLst/>
              <a:ahLst/>
              <a:cxnLst/>
              <a:rect l="l" t="t" r="r" b="b"/>
              <a:pathLst>
                <a:path w="857" h="537" extrusionOk="0">
                  <a:moveTo>
                    <a:pt x="1" y="0"/>
                  </a:moveTo>
                  <a:lnTo>
                    <a:pt x="1" y="423"/>
                  </a:lnTo>
                  <a:cubicBezTo>
                    <a:pt x="286" y="457"/>
                    <a:pt x="571" y="502"/>
                    <a:pt x="856" y="537"/>
                  </a:cubicBezTo>
                  <a:lnTo>
                    <a:pt x="856" y="114"/>
                  </a:lnTo>
                  <a:cubicBezTo>
                    <a:pt x="571" y="69"/>
                    <a:pt x="286" y="3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2984198" y="4356954"/>
              <a:ext cx="40435" cy="30799"/>
            </a:xfrm>
            <a:custGeom>
              <a:avLst/>
              <a:gdLst/>
              <a:ahLst/>
              <a:cxnLst/>
              <a:rect l="l" t="t" r="r" b="b"/>
              <a:pathLst>
                <a:path w="856" h="652" extrusionOk="0">
                  <a:moveTo>
                    <a:pt x="0" y="1"/>
                  </a:moveTo>
                  <a:lnTo>
                    <a:pt x="0" y="434"/>
                  </a:lnTo>
                  <a:cubicBezTo>
                    <a:pt x="297" y="503"/>
                    <a:pt x="582" y="583"/>
                    <a:pt x="856" y="651"/>
                  </a:cubicBezTo>
                  <a:lnTo>
                    <a:pt x="856" y="217"/>
                  </a:lnTo>
                  <a:cubicBezTo>
                    <a:pt x="582" y="138"/>
                    <a:pt x="297" y="69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334554" y="4464797"/>
              <a:ext cx="40483" cy="37743"/>
            </a:xfrm>
            <a:custGeom>
              <a:avLst/>
              <a:gdLst/>
              <a:ahLst/>
              <a:cxnLst/>
              <a:rect l="l" t="t" r="r" b="b"/>
              <a:pathLst>
                <a:path w="857" h="799" extrusionOk="0">
                  <a:moveTo>
                    <a:pt x="1" y="0"/>
                  </a:moveTo>
                  <a:lnTo>
                    <a:pt x="1" y="457"/>
                  </a:lnTo>
                  <a:cubicBezTo>
                    <a:pt x="320" y="582"/>
                    <a:pt x="606" y="696"/>
                    <a:pt x="857" y="799"/>
                  </a:cubicBezTo>
                  <a:lnTo>
                    <a:pt x="857" y="331"/>
                  </a:lnTo>
                  <a:cubicBezTo>
                    <a:pt x="606" y="240"/>
                    <a:pt x="320" y="1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/>
          <p:nvPr/>
        </p:nvSpPr>
        <p:spPr>
          <a:xfrm rot="1419421" flipH="1">
            <a:off x="-782488" y="1802024"/>
            <a:ext cx="5061644" cy="1733160"/>
          </a:xfrm>
          <a:custGeom>
            <a:avLst/>
            <a:gdLst/>
            <a:ahLst/>
            <a:cxnLst/>
            <a:rect l="l" t="t" r="r" b="b"/>
            <a:pathLst>
              <a:path w="174002" h="69323" extrusionOk="0">
                <a:moveTo>
                  <a:pt x="0" y="69323"/>
                </a:moveTo>
                <a:lnTo>
                  <a:pt x="174002" y="0"/>
                </a:lnTo>
                <a:lnTo>
                  <a:pt x="173724" y="47607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  <p:sp>
        <p:nvSpPr>
          <p:cNvPr id="541" name="Google Shape;541;p23"/>
          <p:cNvSpPr/>
          <p:nvPr/>
        </p:nvSpPr>
        <p:spPr>
          <a:xfrm rot="-1419421">
            <a:off x="4795187" y="1802024"/>
            <a:ext cx="5061644" cy="1733160"/>
          </a:xfrm>
          <a:custGeom>
            <a:avLst/>
            <a:gdLst/>
            <a:ahLst/>
            <a:cxnLst/>
            <a:rect l="l" t="t" r="r" b="b"/>
            <a:pathLst>
              <a:path w="174002" h="69323" extrusionOk="0">
                <a:moveTo>
                  <a:pt x="0" y="69323"/>
                </a:moveTo>
                <a:lnTo>
                  <a:pt x="174002" y="0"/>
                </a:lnTo>
                <a:lnTo>
                  <a:pt x="173724" y="47607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  <p:sp>
        <p:nvSpPr>
          <p:cNvPr id="542" name="Google Shape;542;p23"/>
          <p:cNvSpPr/>
          <p:nvPr/>
        </p:nvSpPr>
        <p:spPr>
          <a:xfrm>
            <a:off x="2630275" y="-107700"/>
            <a:ext cx="3605325" cy="4475325"/>
          </a:xfrm>
          <a:custGeom>
            <a:avLst/>
            <a:gdLst/>
            <a:ahLst/>
            <a:cxnLst/>
            <a:rect l="l" t="t" r="r" b="b"/>
            <a:pathLst>
              <a:path w="144213" h="179013" extrusionOk="0">
                <a:moveTo>
                  <a:pt x="91595" y="178178"/>
                </a:moveTo>
                <a:lnTo>
                  <a:pt x="144213" y="0"/>
                </a:lnTo>
                <a:lnTo>
                  <a:pt x="0" y="1670"/>
                </a:lnTo>
                <a:lnTo>
                  <a:pt x="61806" y="179013"/>
                </a:lnTo>
                <a:close/>
              </a:path>
            </a:pathLst>
          </a:custGeom>
          <a:solidFill>
            <a:srgbClr val="FFFFFF">
              <a:alpha val="18300"/>
            </a:srgbClr>
          </a:solidFill>
          <a:ln>
            <a:noFill/>
          </a:ln>
        </p:spPr>
      </p:sp>
      <p:sp>
        <p:nvSpPr>
          <p:cNvPr id="543" name="Google Shape;543;p23"/>
          <p:cNvSpPr/>
          <p:nvPr/>
        </p:nvSpPr>
        <p:spPr>
          <a:xfrm>
            <a:off x="-88574" y="3841251"/>
            <a:ext cx="9338576" cy="1568162"/>
          </a:xfrm>
          <a:custGeom>
            <a:avLst/>
            <a:gdLst/>
            <a:ahLst/>
            <a:cxnLst/>
            <a:rect l="l" t="t" r="r" b="b"/>
            <a:pathLst>
              <a:path w="66197" h="11116" extrusionOk="0">
                <a:moveTo>
                  <a:pt x="9022" y="1"/>
                </a:moveTo>
                <a:lnTo>
                  <a:pt x="8884" y="76"/>
                </a:lnTo>
                <a:lnTo>
                  <a:pt x="8774" y="8"/>
                </a:lnTo>
                <a:lnTo>
                  <a:pt x="8651" y="49"/>
                </a:lnTo>
                <a:lnTo>
                  <a:pt x="8562" y="179"/>
                </a:lnTo>
                <a:lnTo>
                  <a:pt x="8431" y="97"/>
                </a:lnTo>
                <a:lnTo>
                  <a:pt x="8335" y="186"/>
                </a:lnTo>
                <a:lnTo>
                  <a:pt x="8232" y="255"/>
                </a:lnTo>
                <a:lnTo>
                  <a:pt x="8081" y="70"/>
                </a:lnTo>
                <a:lnTo>
                  <a:pt x="8006" y="282"/>
                </a:lnTo>
                <a:lnTo>
                  <a:pt x="7903" y="344"/>
                </a:lnTo>
                <a:lnTo>
                  <a:pt x="7758" y="186"/>
                </a:lnTo>
                <a:lnTo>
                  <a:pt x="7642" y="173"/>
                </a:lnTo>
                <a:lnTo>
                  <a:pt x="7559" y="351"/>
                </a:lnTo>
                <a:lnTo>
                  <a:pt x="7429" y="255"/>
                </a:lnTo>
                <a:lnTo>
                  <a:pt x="7319" y="317"/>
                </a:lnTo>
                <a:lnTo>
                  <a:pt x="7202" y="289"/>
                </a:lnTo>
                <a:lnTo>
                  <a:pt x="7099" y="337"/>
                </a:lnTo>
                <a:lnTo>
                  <a:pt x="6996" y="433"/>
                </a:lnTo>
                <a:lnTo>
                  <a:pt x="6880" y="406"/>
                </a:lnTo>
                <a:lnTo>
                  <a:pt x="6763" y="392"/>
                </a:lnTo>
                <a:lnTo>
                  <a:pt x="6674" y="530"/>
                </a:lnTo>
                <a:lnTo>
                  <a:pt x="6550" y="482"/>
                </a:lnTo>
                <a:lnTo>
                  <a:pt x="6447" y="557"/>
                </a:lnTo>
                <a:lnTo>
                  <a:pt x="6330" y="543"/>
                </a:lnTo>
                <a:lnTo>
                  <a:pt x="6227" y="598"/>
                </a:lnTo>
                <a:lnTo>
                  <a:pt x="6104" y="543"/>
                </a:lnTo>
                <a:lnTo>
                  <a:pt x="6008" y="674"/>
                </a:lnTo>
                <a:lnTo>
                  <a:pt x="5864" y="488"/>
                </a:lnTo>
                <a:lnTo>
                  <a:pt x="5781" y="660"/>
                </a:lnTo>
                <a:lnTo>
                  <a:pt x="5637" y="523"/>
                </a:lnTo>
                <a:lnTo>
                  <a:pt x="5534" y="591"/>
                </a:lnTo>
                <a:lnTo>
                  <a:pt x="5458" y="784"/>
                </a:lnTo>
                <a:lnTo>
                  <a:pt x="5335" y="742"/>
                </a:lnTo>
                <a:lnTo>
                  <a:pt x="5211" y="708"/>
                </a:lnTo>
                <a:lnTo>
                  <a:pt x="5108" y="612"/>
                </a:lnTo>
                <a:lnTo>
                  <a:pt x="4971" y="818"/>
                </a:lnTo>
                <a:lnTo>
                  <a:pt x="4889" y="653"/>
                </a:lnTo>
                <a:lnTo>
                  <a:pt x="4751" y="756"/>
                </a:lnTo>
                <a:lnTo>
                  <a:pt x="4655" y="653"/>
                </a:lnTo>
                <a:lnTo>
                  <a:pt x="4539" y="639"/>
                </a:lnTo>
                <a:lnTo>
                  <a:pt x="4422" y="619"/>
                </a:lnTo>
                <a:lnTo>
                  <a:pt x="4298" y="674"/>
                </a:lnTo>
                <a:lnTo>
                  <a:pt x="4216" y="502"/>
                </a:lnTo>
                <a:lnTo>
                  <a:pt x="4099" y="502"/>
                </a:lnTo>
                <a:lnTo>
                  <a:pt x="3962" y="578"/>
                </a:lnTo>
                <a:lnTo>
                  <a:pt x="3852" y="564"/>
                </a:lnTo>
                <a:lnTo>
                  <a:pt x="3742" y="530"/>
                </a:lnTo>
                <a:lnTo>
                  <a:pt x="3653" y="365"/>
                </a:lnTo>
                <a:lnTo>
                  <a:pt x="3536" y="372"/>
                </a:lnTo>
                <a:lnTo>
                  <a:pt x="3433" y="310"/>
                </a:lnTo>
                <a:lnTo>
                  <a:pt x="3289" y="420"/>
                </a:lnTo>
                <a:lnTo>
                  <a:pt x="3193" y="330"/>
                </a:lnTo>
                <a:lnTo>
                  <a:pt x="3076" y="337"/>
                </a:lnTo>
                <a:lnTo>
                  <a:pt x="2959" y="303"/>
                </a:lnTo>
                <a:lnTo>
                  <a:pt x="2850" y="296"/>
                </a:lnTo>
                <a:lnTo>
                  <a:pt x="2733" y="337"/>
                </a:lnTo>
                <a:lnTo>
                  <a:pt x="2623" y="358"/>
                </a:lnTo>
                <a:lnTo>
                  <a:pt x="2520" y="475"/>
                </a:lnTo>
                <a:lnTo>
                  <a:pt x="2397" y="385"/>
                </a:lnTo>
                <a:lnTo>
                  <a:pt x="2273" y="262"/>
                </a:lnTo>
                <a:lnTo>
                  <a:pt x="2170" y="413"/>
                </a:lnTo>
                <a:lnTo>
                  <a:pt x="2060" y="447"/>
                </a:lnTo>
                <a:lnTo>
                  <a:pt x="1950" y="530"/>
                </a:lnTo>
                <a:lnTo>
                  <a:pt x="1820" y="317"/>
                </a:lnTo>
                <a:lnTo>
                  <a:pt x="1724" y="543"/>
                </a:lnTo>
                <a:lnTo>
                  <a:pt x="1607" y="454"/>
                </a:lnTo>
                <a:lnTo>
                  <a:pt x="1497" y="523"/>
                </a:lnTo>
                <a:lnTo>
                  <a:pt x="1374" y="440"/>
                </a:lnTo>
                <a:lnTo>
                  <a:pt x="1264" y="461"/>
                </a:lnTo>
                <a:lnTo>
                  <a:pt x="1154" y="557"/>
                </a:lnTo>
                <a:lnTo>
                  <a:pt x="1030" y="427"/>
                </a:lnTo>
                <a:lnTo>
                  <a:pt x="927" y="536"/>
                </a:lnTo>
                <a:lnTo>
                  <a:pt x="811" y="557"/>
                </a:lnTo>
                <a:lnTo>
                  <a:pt x="687" y="406"/>
                </a:lnTo>
                <a:lnTo>
                  <a:pt x="591" y="612"/>
                </a:lnTo>
                <a:lnTo>
                  <a:pt x="474" y="550"/>
                </a:lnTo>
                <a:lnTo>
                  <a:pt x="351" y="488"/>
                </a:lnTo>
                <a:lnTo>
                  <a:pt x="234" y="427"/>
                </a:lnTo>
                <a:lnTo>
                  <a:pt x="179" y="571"/>
                </a:lnTo>
                <a:lnTo>
                  <a:pt x="55" y="626"/>
                </a:lnTo>
                <a:lnTo>
                  <a:pt x="179" y="756"/>
                </a:lnTo>
                <a:lnTo>
                  <a:pt x="186" y="873"/>
                </a:lnTo>
                <a:lnTo>
                  <a:pt x="97" y="983"/>
                </a:lnTo>
                <a:lnTo>
                  <a:pt x="110" y="1093"/>
                </a:lnTo>
                <a:lnTo>
                  <a:pt x="227" y="1209"/>
                </a:lnTo>
                <a:lnTo>
                  <a:pt x="158" y="1319"/>
                </a:lnTo>
                <a:lnTo>
                  <a:pt x="0" y="1436"/>
                </a:lnTo>
                <a:lnTo>
                  <a:pt x="152" y="1546"/>
                </a:lnTo>
                <a:lnTo>
                  <a:pt x="138" y="1662"/>
                </a:lnTo>
                <a:lnTo>
                  <a:pt x="248" y="1772"/>
                </a:lnTo>
                <a:lnTo>
                  <a:pt x="158" y="1882"/>
                </a:lnTo>
                <a:lnTo>
                  <a:pt x="14" y="1999"/>
                </a:lnTo>
                <a:lnTo>
                  <a:pt x="179" y="2109"/>
                </a:lnTo>
                <a:lnTo>
                  <a:pt x="138" y="2225"/>
                </a:lnTo>
                <a:lnTo>
                  <a:pt x="213" y="2335"/>
                </a:lnTo>
                <a:lnTo>
                  <a:pt x="131" y="2452"/>
                </a:lnTo>
                <a:lnTo>
                  <a:pt x="179" y="2562"/>
                </a:lnTo>
                <a:lnTo>
                  <a:pt x="234" y="2672"/>
                </a:lnTo>
                <a:lnTo>
                  <a:pt x="145" y="2788"/>
                </a:lnTo>
                <a:lnTo>
                  <a:pt x="179" y="2898"/>
                </a:lnTo>
                <a:lnTo>
                  <a:pt x="200" y="3015"/>
                </a:lnTo>
                <a:lnTo>
                  <a:pt x="200" y="3125"/>
                </a:lnTo>
                <a:lnTo>
                  <a:pt x="248" y="3235"/>
                </a:lnTo>
                <a:lnTo>
                  <a:pt x="131" y="3351"/>
                </a:lnTo>
                <a:lnTo>
                  <a:pt x="62" y="3461"/>
                </a:lnTo>
                <a:lnTo>
                  <a:pt x="83" y="3571"/>
                </a:lnTo>
                <a:lnTo>
                  <a:pt x="62" y="3688"/>
                </a:lnTo>
                <a:lnTo>
                  <a:pt x="234" y="3797"/>
                </a:lnTo>
                <a:lnTo>
                  <a:pt x="28" y="3914"/>
                </a:lnTo>
                <a:lnTo>
                  <a:pt x="138" y="4024"/>
                </a:lnTo>
                <a:lnTo>
                  <a:pt x="248" y="4134"/>
                </a:lnTo>
                <a:lnTo>
                  <a:pt x="131" y="4251"/>
                </a:lnTo>
                <a:lnTo>
                  <a:pt x="90" y="4360"/>
                </a:lnTo>
                <a:lnTo>
                  <a:pt x="76" y="4470"/>
                </a:lnTo>
                <a:lnTo>
                  <a:pt x="69" y="4587"/>
                </a:lnTo>
                <a:lnTo>
                  <a:pt x="103" y="4697"/>
                </a:lnTo>
                <a:lnTo>
                  <a:pt x="227" y="4807"/>
                </a:lnTo>
                <a:lnTo>
                  <a:pt x="131" y="4923"/>
                </a:lnTo>
                <a:lnTo>
                  <a:pt x="42" y="5033"/>
                </a:lnTo>
                <a:lnTo>
                  <a:pt x="248" y="5150"/>
                </a:lnTo>
                <a:lnTo>
                  <a:pt x="172" y="5260"/>
                </a:lnTo>
                <a:lnTo>
                  <a:pt x="145" y="5370"/>
                </a:lnTo>
                <a:lnTo>
                  <a:pt x="83" y="5486"/>
                </a:lnTo>
                <a:lnTo>
                  <a:pt x="7" y="5596"/>
                </a:lnTo>
                <a:lnTo>
                  <a:pt x="76" y="5713"/>
                </a:lnTo>
                <a:lnTo>
                  <a:pt x="172" y="5823"/>
                </a:lnTo>
                <a:lnTo>
                  <a:pt x="206" y="5933"/>
                </a:lnTo>
                <a:lnTo>
                  <a:pt x="145" y="6049"/>
                </a:lnTo>
                <a:lnTo>
                  <a:pt x="62" y="6159"/>
                </a:lnTo>
                <a:lnTo>
                  <a:pt x="124" y="6269"/>
                </a:lnTo>
                <a:lnTo>
                  <a:pt x="62" y="6386"/>
                </a:lnTo>
                <a:lnTo>
                  <a:pt x="255" y="6496"/>
                </a:lnTo>
                <a:lnTo>
                  <a:pt x="248" y="6612"/>
                </a:lnTo>
                <a:lnTo>
                  <a:pt x="76" y="6722"/>
                </a:lnTo>
                <a:lnTo>
                  <a:pt x="62" y="6832"/>
                </a:lnTo>
                <a:lnTo>
                  <a:pt x="55" y="6949"/>
                </a:lnTo>
                <a:lnTo>
                  <a:pt x="131" y="7059"/>
                </a:lnTo>
                <a:lnTo>
                  <a:pt x="76" y="7168"/>
                </a:lnTo>
                <a:lnTo>
                  <a:pt x="35" y="7285"/>
                </a:lnTo>
                <a:lnTo>
                  <a:pt x="179" y="7395"/>
                </a:lnTo>
                <a:lnTo>
                  <a:pt x="97" y="7512"/>
                </a:lnTo>
                <a:lnTo>
                  <a:pt x="90" y="7621"/>
                </a:lnTo>
                <a:lnTo>
                  <a:pt x="0" y="7731"/>
                </a:lnTo>
                <a:lnTo>
                  <a:pt x="124" y="7848"/>
                </a:lnTo>
                <a:lnTo>
                  <a:pt x="76" y="7958"/>
                </a:lnTo>
                <a:lnTo>
                  <a:pt x="152" y="8068"/>
                </a:lnTo>
                <a:lnTo>
                  <a:pt x="76" y="8184"/>
                </a:lnTo>
                <a:lnTo>
                  <a:pt x="186" y="8294"/>
                </a:lnTo>
                <a:lnTo>
                  <a:pt x="49" y="8404"/>
                </a:lnTo>
                <a:lnTo>
                  <a:pt x="83" y="8521"/>
                </a:lnTo>
                <a:lnTo>
                  <a:pt x="152" y="8631"/>
                </a:lnTo>
                <a:lnTo>
                  <a:pt x="83" y="8747"/>
                </a:lnTo>
                <a:lnTo>
                  <a:pt x="97" y="8857"/>
                </a:lnTo>
                <a:lnTo>
                  <a:pt x="124" y="8967"/>
                </a:lnTo>
                <a:lnTo>
                  <a:pt x="7" y="9084"/>
                </a:lnTo>
                <a:lnTo>
                  <a:pt x="97" y="9194"/>
                </a:lnTo>
                <a:lnTo>
                  <a:pt x="110" y="9303"/>
                </a:lnTo>
                <a:lnTo>
                  <a:pt x="97" y="9420"/>
                </a:lnTo>
                <a:lnTo>
                  <a:pt x="49" y="9530"/>
                </a:lnTo>
                <a:lnTo>
                  <a:pt x="55" y="9640"/>
                </a:lnTo>
                <a:lnTo>
                  <a:pt x="35" y="9757"/>
                </a:lnTo>
                <a:lnTo>
                  <a:pt x="206" y="9866"/>
                </a:lnTo>
                <a:lnTo>
                  <a:pt x="97" y="9976"/>
                </a:lnTo>
                <a:lnTo>
                  <a:pt x="110" y="10093"/>
                </a:lnTo>
                <a:lnTo>
                  <a:pt x="103" y="10203"/>
                </a:lnTo>
                <a:lnTo>
                  <a:pt x="255" y="10313"/>
                </a:lnTo>
                <a:lnTo>
                  <a:pt x="124" y="10429"/>
                </a:lnTo>
                <a:lnTo>
                  <a:pt x="193" y="10539"/>
                </a:lnTo>
                <a:lnTo>
                  <a:pt x="0" y="10649"/>
                </a:lnTo>
                <a:lnTo>
                  <a:pt x="255" y="10766"/>
                </a:lnTo>
                <a:lnTo>
                  <a:pt x="152" y="10876"/>
                </a:lnTo>
                <a:lnTo>
                  <a:pt x="103" y="11013"/>
                </a:lnTo>
                <a:lnTo>
                  <a:pt x="103" y="11013"/>
                </a:lnTo>
                <a:lnTo>
                  <a:pt x="241" y="10931"/>
                </a:lnTo>
                <a:lnTo>
                  <a:pt x="357" y="10931"/>
                </a:lnTo>
                <a:lnTo>
                  <a:pt x="467" y="10883"/>
                </a:lnTo>
                <a:lnTo>
                  <a:pt x="584" y="11013"/>
                </a:lnTo>
                <a:lnTo>
                  <a:pt x="694" y="10883"/>
                </a:lnTo>
                <a:lnTo>
                  <a:pt x="811" y="11095"/>
                </a:lnTo>
                <a:lnTo>
                  <a:pt x="920" y="10944"/>
                </a:lnTo>
                <a:lnTo>
                  <a:pt x="1037" y="11116"/>
                </a:lnTo>
                <a:lnTo>
                  <a:pt x="1147" y="11095"/>
                </a:lnTo>
                <a:lnTo>
                  <a:pt x="1264" y="10951"/>
                </a:lnTo>
                <a:lnTo>
                  <a:pt x="1374" y="11047"/>
                </a:lnTo>
                <a:lnTo>
                  <a:pt x="1490" y="10869"/>
                </a:lnTo>
                <a:lnTo>
                  <a:pt x="1600" y="11013"/>
                </a:lnTo>
                <a:lnTo>
                  <a:pt x="1717" y="11047"/>
                </a:lnTo>
                <a:lnTo>
                  <a:pt x="1827" y="10951"/>
                </a:lnTo>
                <a:lnTo>
                  <a:pt x="1943" y="11013"/>
                </a:lnTo>
                <a:lnTo>
                  <a:pt x="2053" y="10903"/>
                </a:lnTo>
                <a:lnTo>
                  <a:pt x="2170" y="10862"/>
                </a:lnTo>
                <a:lnTo>
                  <a:pt x="2280" y="10903"/>
                </a:lnTo>
                <a:lnTo>
                  <a:pt x="2397" y="11102"/>
                </a:lnTo>
                <a:lnTo>
                  <a:pt x="2506" y="10924"/>
                </a:lnTo>
                <a:lnTo>
                  <a:pt x="2616" y="10931"/>
                </a:lnTo>
                <a:lnTo>
                  <a:pt x="2733" y="10917"/>
                </a:lnTo>
                <a:lnTo>
                  <a:pt x="2843" y="11075"/>
                </a:lnTo>
                <a:lnTo>
                  <a:pt x="2959" y="10958"/>
                </a:lnTo>
                <a:lnTo>
                  <a:pt x="3069" y="11082"/>
                </a:lnTo>
                <a:lnTo>
                  <a:pt x="3186" y="10985"/>
                </a:lnTo>
                <a:lnTo>
                  <a:pt x="3296" y="11068"/>
                </a:lnTo>
                <a:lnTo>
                  <a:pt x="3413" y="10876"/>
                </a:lnTo>
                <a:lnTo>
                  <a:pt x="3522" y="10883"/>
                </a:lnTo>
                <a:lnTo>
                  <a:pt x="3632" y="10972"/>
                </a:lnTo>
                <a:lnTo>
                  <a:pt x="3749" y="11054"/>
                </a:lnTo>
                <a:lnTo>
                  <a:pt x="3859" y="10937"/>
                </a:lnTo>
                <a:lnTo>
                  <a:pt x="3976" y="11082"/>
                </a:lnTo>
                <a:lnTo>
                  <a:pt x="4085" y="10896"/>
                </a:lnTo>
                <a:lnTo>
                  <a:pt x="4195" y="11082"/>
                </a:lnTo>
                <a:lnTo>
                  <a:pt x="4312" y="10972"/>
                </a:lnTo>
                <a:lnTo>
                  <a:pt x="4422" y="11095"/>
                </a:lnTo>
                <a:lnTo>
                  <a:pt x="4539" y="10910"/>
                </a:lnTo>
                <a:lnTo>
                  <a:pt x="4648" y="10869"/>
                </a:lnTo>
                <a:lnTo>
                  <a:pt x="4765" y="11034"/>
                </a:lnTo>
                <a:lnTo>
                  <a:pt x="4875" y="10999"/>
                </a:lnTo>
                <a:lnTo>
                  <a:pt x="4985" y="11116"/>
                </a:lnTo>
                <a:lnTo>
                  <a:pt x="5101" y="10910"/>
                </a:lnTo>
                <a:lnTo>
                  <a:pt x="5211" y="10992"/>
                </a:lnTo>
                <a:lnTo>
                  <a:pt x="5328" y="11034"/>
                </a:lnTo>
                <a:lnTo>
                  <a:pt x="5438" y="11047"/>
                </a:lnTo>
                <a:lnTo>
                  <a:pt x="5555" y="10999"/>
                </a:lnTo>
                <a:lnTo>
                  <a:pt x="5664" y="10910"/>
                </a:lnTo>
                <a:lnTo>
                  <a:pt x="5774" y="11082"/>
                </a:lnTo>
                <a:lnTo>
                  <a:pt x="5891" y="11047"/>
                </a:lnTo>
                <a:lnTo>
                  <a:pt x="6001" y="11054"/>
                </a:lnTo>
                <a:lnTo>
                  <a:pt x="6118" y="11006"/>
                </a:lnTo>
                <a:lnTo>
                  <a:pt x="6227" y="11116"/>
                </a:lnTo>
                <a:lnTo>
                  <a:pt x="6344" y="10992"/>
                </a:lnTo>
                <a:lnTo>
                  <a:pt x="6454" y="10992"/>
                </a:lnTo>
                <a:lnTo>
                  <a:pt x="6564" y="10958"/>
                </a:lnTo>
                <a:lnTo>
                  <a:pt x="6680" y="11020"/>
                </a:lnTo>
                <a:lnTo>
                  <a:pt x="6790" y="10869"/>
                </a:lnTo>
                <a:lnTo>
                  <a:pt x="6907" y="11061"/>
                </a:lnTo>
                <a:lnTo>
                  <a:pt x="7017" y="10979"/>
                </a:lnTo>
                <a:lnTo>
                  <a:pt x="7134" y="11020"/>
                </a:lnTo>
                <a:lnTo>
                  <a:pt x="7243" y="11034"/>
                </a:lnTo>
                <a:lnTo>
                  <a:pt x="7353" y="10917"/>
                </a:lnTo>
                <a:lnTo>
                  <a:pt x="7470" y="11047"/>
                </a:lnTo>
                <a:lnTo>
                  <a:pt x="7580" y="10999"/>
                </a:lnTo>
                <a:lnTo>
                  <a:pt x="7697" y="10917"/>
                </a:lnTo>
                <a:lnTo>
                  <a:pt x="7806" y="11082"/>
                </a:lnTo>
                <a:lnTo>
                  <a:pt x="7916" y="10972"/>
                </a:lnTo>
                <a:lnTo>
                  <a:pt x="8033" y="10931"/>
                </a:lnTo>
                <a:lnTo>
                  <a:pt x="8143" y="11027"/>
                </a:lnTo>
                <a:lnTo>
                  <a:pt x="8260" y="11006"/>
                </a:lnTo>
                <a:lnTo>
                  <a:pt x="8369" y="11082"/>
                </a:lnTo>
                <a:lnTo>
                  <a:pt x="8486" y="11102"/>
                </a:lnTo>
                <a:lnTo>
                  <a:pt x="8596" y="11068"/>
                </a:lnTo>
                <a:lnTo>
                  <a:pt x="8706" y="11040"/>
                </a:lnTo>
                <a:lnTo>
                  <a:pt x="8822" y="11034"/>
                </a:lnTo>
                <a:lnTo>
                  <a:pt x="8932" y="10883"/>
                </a:lnTo>
                <a:lnTo>
                  <a:pt x="9049" y="11061"/>
                </a:lnTo>
                <a:lnTo>
                  <a:pt x="9159" y="10862"/>
                </a:lnTo>
                <a:lnTo>
                  <a:pt x="9269" y="11109"/>
                </a:lnTo>
                <a:lnTo>
                  <a:pt x="9385" y="10896"/>
                </a:lnTo>
                <a:lnTo>
                  <a:pt x="9495" y="10924"/>
                </a:lnTo>
                <a:lnTo>
                  <a:pt x="9612" y="10985"/>
                </a:lnTo>
                <a:lnTo>
                  <a:pt x="9722" y="10985"/>
                </a:lnTo>
                <a:lnTo>
                  <a:pt x="9832" y="11061"/>
                </a:lnTo>
                <a:lnTo>
                  <a:pt x="9948" y="10917"/>
                </a:lnTo>
                <a:lnTo>
                  <a:pt x="10058" y="10924"/>
                </a:lnTo>
                <a:lnTo>
                  <a:pt x="10175" y="10896"/>
                </a:lnTo>
                <a:lnTo>
                  <a:pt x="10285" y="10944"/>
                </a:lnTo>
                <a:lnTo>
                  <a:pt x="10402" y="11082"/>
                </a:lnTo>
                <a:lnTo>
                  <a:pt x="10511" y="11088"/>
                </a:lnTo>
                <a:lnTo>
                  <a:pt x="10621" y="10869"/>
                </a:lnTo>
                <a:lnTo>
                  <a:pt x="10738" y="10979"/>
                </a:lnTo>
                <a:lnTo>
                  <a:pt x="10848" y="11047"/>
                </a:lnTo>
                <a:lnTo>
                  <a:pt x="10958" y="11013"/>
                </a:lnTo>
                <a:lnTo>
                  <a:pt x="11074" y="10883"/>
                </a:lnTo>
                <a:lnTo>
                  <a:pt x="11184" y="10903"/>
                </a:lnTo>
                <a:lnTo>
                  <a:pt x="11301" y="11054"/>
                </a:lnTo>
                <a:lnTo>
                  <a:pt x="11411" y="10999"/>
                </a:lnTo>
                <a:lnTo>
                  <a:pt x="11521" y="11054"/>
                </a:lnTo>
                <a:lnTo>
                  <a:pt x="11637" y="11109"/>
                </a:lnTo>
                <a:lnTo>
                  <a:pt x="11747" y="11068"/>
                </a:lnTo>
                <a:lnTo>
                  <a:pt x="11857" y="11047"/>
                </a:lnTo>
                <a:lnTo>
                  <a:pt x="11974" y="11061"/>
                </a:lnTo>
                <a:lnTo>
                  <a:pt x="12084" y="11102"/>
                </a:lnTo>
                <a:lnTo>
                  <a:pt x="12193" y="11109"/>
                </a:lnTo>
                <a:lnTo>
                  <a:pt x="12310" y="10979"/>
                </a:lnTo>
                <a:lnTo>
                  <a:pt x="12420" y="10972"/>
                </a:lnTo>
                <a:lnTo>
                  <a:pt x="12537" y="11088"/>
                </a:lnTo>
                <a:lnTo>
                  <a:pt x="12646" y="11109"/>
                </a:lnTo>
                <a:lnTo>
                  <a:pt x="12756" y="10972"/>
                </a:lnTo>
                <a:lnTo>
                  <a:pt x="12873" y="10931"/>
                </a:lnTo>
                <a:lnTo>
                  <a:pt x="12983" y="10999"/>
                </a:lnTo>
                <a:lnTo>
                  <a:pt x="13100" y="11054"/>
                </a:lnTo>
                <a:lnTo>
                  <a:pt x="13209" y="11061"/>
                </a:lnTo>
                <a:lnTo>
                  <a:pt x="13319" y="11047"/>
                </a:lnTo>
                <a:lnTo>
                  <a:pt x="13436" y="10917"/>
                </a:lnTo>
                <a:lnTo>
                  <a:pt x="13546" y="11088"/>
                </a:lnTo>
                <a:lnTo>
                  <a:pt x="13663" y="11020"/>
                </a:lnTo>
                <a:lnTo>
                  <a:pt x="13772" y="11047"/>
                </a:lnTo>
                <a:lnTo>
                  <a:pt x="13882" y="11040"/>
                </a:lnTo>
                <a:lnTo>
                  <a:pt x="13999" y="11102"/>
                </a:lnTo>
                <a:lnTo>
                  <a:pt x="14109" y="10917"/>
                </a:lnTo>
                <a:lnTo>
                  <a:pt x="14219" y="11027"/>
                </a:lnTo>
                <a:lnTo>
                  <a:pt x="14335" y="11013"/>
                </a:lnTo>
                <a:lnTo>
                  <a:pt x="14445" y="11095"/>
                </a:lnTo>
                <a:lnTo>
                  <a:pt x="14562" y="10917"/>
                </a:lnTo>
                <a:lnTo>
                  <a:pt x="14672" y="10985"/>
                </a:lnTo>
                <a:lnTo>
                  <a:pt x="14782" y="10910"/>
                </a:lnTo>
                <a:lnTo>
                  <a:pt x="14898" y="10951"/>
                </a:lnTo>
                <a:lnTo>
                  <a:pt x="15008" y="10931"/>
                </a:lnTo>
                <a:lnTo>
                  <a:pt x="15118" y="10903"/>
                </a:lnTo>
                <a:lnTo>
                  <a:pt x="15228" y="10903"/>
                </a:lnTo>
                <a:lnTo>
                  <a:pt x="15345" y="11020"/>
                </a:lnTo>
                <a:lnTo>
                  <a:pt x="15454" y="10985"/>
                </a:lnTo>
                <a:lnTo>
                  <a:pt x="15564" y="10931"/>
                </a:lnTo>
                <a:lnTo>
                  <a:pt x="15681" y="11006"/>
                </a:lnTo>
                <a:lnTo>
                  <a:pt x="15791" y="11006"/>
                </a:lnTo>
                <a:lnTo>
                  <a:pt x="15908" y="11082"/>
                </a:lnTo>
                <a:lnTo>
                  <a:pt x="16017" y="10903"/>
                </a:lnTo>
                <a:lnTo>
                  <a:pt x="16127" y="10903"/>
                </a:lnTo>
                <a:lnTo>
                  <a:pt x="16244" y="10999"/>
                </a:lnTo>
                <a:lnTo>
                  <a:pt x="16354" y="10903"/>
                </a:lnTo>
                <a:lnTo>
                  <a:pt x="16470" y="10985"/>
                </a:lnTo>
                <a:lnTo>
                  <a:pt x="16580" y="10944"/>
                </a:lnTo>
                <a:lnTo>
                  <a:pt x="16690" y="10999"/>
                </a:lnTo>
                <a:lnTo>
                  <a:pt x="16807" y="11047"/>
                </a:lnTo>
                <a:lnTo>
                  <a:pt x="16917" y="10876"/>
                </a:lnTo>
                <a:lnTo>
                  <a:pt x="17027" y="10876"/>
                </a:lnTo>
                <a:lnTo>
                  <a:pt x="17143" y="11075"/>
                </a:lnTo>
                <a:lnTo>
                  <a:pt x="17253" y="10876"/>
                </a:lnTo>
                <a:lnTo>
                  <a:pt x="17370" y="11054"/>
                </a:lnTo>
                <a:lnTo>
                  <a:pt x="17480" y="10876"/>
                </a:lnTo>
                <a:lnTo>
                  <a:pt x="17590" y="10992"/>
                </a:lnTo>
                <a:lnTo>
                  <a:pt x="17706" y="10958"/>
                </a:lnTo>
                <a:lnTo>
                  <a:pt x="17816" y="10896"/>
                </a:lnTo>
                <a:lnTo>
                  <a:pt x="17933" y="10896"/>
                </a:lnTo>
                <a:lnTo>
                  <a:pt x="18043" y="10958"/>
                </a:lnTo>
                <a:lnTo>
                  <a:pt x="18153" y="10972"/>
                </a:lnTo>
                <a:lnTo>
                  <a:pt x="18269" y="10999"/>
                </a:lnTo>
                <a:lnTo>
                  <a:pt x="18379" y="11068"/>
                </a:lnTo>
                <a:lnTo>
                  <a:pt x="18496" y="10869"/>
                </a:lnTo>
                <a:lnTo>
                  <a:pt x="18606" y="11075"/>
                </a:lnTo>
                <a:lnTo>
                  <a:pt x="18715" y="10979"/>
                </a:lnTo>
                <a:lnTo>
                  <a:pt x="18832" y="10903"/>
                </a:lnTo>
                <a:lnTo>
                  <a:pt x="18942" y="11061"/>
                </a:lnTo>
                <a:lnTo>
                  <a:pt x="19059" y="11054"/>
                </a:lnTo>
                <a:lnTo>
                  <a:pt x="19169" y="11034"/>
                </a:lnTo>
                <a:lnTo>
                  <a:pt x="19278" y="10985"/>
                </a:lnTo>
                <a:lnTo>
                  <a:pt x="19395" y="10876"/>
                </a:lnTo>
                <a:lnTo>
                  <a:pt x="19505" y="11013"/>
                </a:lnTo>
                <a:lnTo>
                  <a:pt x="19615" y="10924"/>
                </a:lnTo>
                <a:lnTo>
                  <a:pt x="19732" y="10903"/>
                </a:lnTo>
                <a:lnTo>
                  <a:pt x="19841" y="10979"/>
                </a:lnTo>
                <a:lnTo>
                  <a:pt x="19958" y="10979"/>
                </a:lnTo>
                <a:lnTo>
                  <a:pt x="20068" y="10972"/>
                </a:lnTo>
                <a:lnTo>
                  <a:pt x="20178" y="10992"/>
                </a:lnTo>
                <a:lnTo>
                  <a:pt x="20295" y="10910"/>
                </a:lnTo>
                <a:lnTo>
                  <a:pt x="20404" y="11047"/>
                </a:lnTo>
                <a:lnTo>
                  <a:pt x="20521" y="10931"/>
                </a:lnTo>
                <a:lnTo>
                  <a:pt x="20631" y="10903"/>
                </a:lnTo>
                <a:lnTo>
                  <a:pt x="20741" y="10889"/>
                </a:lnTo>
                <a:lnTo>
                  <a:pt x="20857" y="11102"/>
                </a:lnTo>
                <a:lnTo>
                  <a:pt x="20967" y="10951"/>
                </a:lnTo>
                <a:lnTo>
                  <a:pt x="21084" y="10965"/>
                </a:lnTo>
                <a:lnTo>
                  <a:pt x="21194" y="10889"/>
                </a:lnTo>
                <a:lnTo>
                  <a:pt x="21304" y="10937"/>
                </a:lnTo>
                <a:lnTo>
                  <a:pt x="21420" y="10979"/>
                </a:lnTo>
                <a:lnTo>
                  <a:pt x="21530" y="10979"/>
                </a:lnTo>
                <a:lnTo>
                  <a:pt x="21647" y="10876"/>
                </a:lnTo>
                <a:lnTo>
                  <a:pt x="21757" y="10972"/>
                </a:lnTo>
                <a:lnTo>
                  <a:pt x="21867" y="10944"/>
                </a:lnTo>
                <a:lnTo>
                  <a:pt x="21983" y="11054"/>
                </a:lnTo>
                <a:lnTo>
                  <a:pt x="22093" y="11109"/>
                </a:lnTo>
                <a:lnTo>
                  <a:pt x="22203" y="10951"/>
                </a:lnTo>
                <a:lnTo>
                  <a:pt x="22320" y="10958"/>
                </a:lnTo>
                <a:lnTo>
                  <a:pt x="22430" y="10979"/>
                </a:lnTo>
                <a:lnTo>
                  <a:pt x="22546" y="11054"/>
                </a:lnTo>
                <a:lnTo>
                  <a:pt x="22656" y="10958"/>
                </a:lnTo>
                <a:lnTo>
                  <a:pt x="22766" y="11095"/>
                </a:lnTo>
                <a:lnTo>
                  <a:pt x="22883" y="10862"/>
                </a:lnTo>
                <a:lnTo>
                  <a:pt x="22993" y="10876"/>
                </a:lnTo>
                <a:lnTo>
                  <a:pt x="23102" y="11068"/>
                </a:lnTo>
                <a:lnTo>
                  <a:pt x="23219" y="10889"/>
                </a:lnTo>
                <a:lnTo>
                  <a:pt x="23329" y="10917"/>
                </a:lnTo>
                <a:lnTo>
                  <a:pt x="23446" y="11013"/>
                </a:lnTo>
                <a:lnTo>
                  <a:pt x="23556" y="10992"/>
                </a:lnTo>
                <a:lnTo>
                  <a:pt x="23665" y="11006"/>
                </a:lnTo>
                <a:lnTo>
                  <a:pt x="23782" y="11034"/>
                </a:lnTo>
                <a:lnTo>
                  <a:pt x="23892" y="11013"/>
                </a:lnTo>
                <a:lnTo>
                  <a:pt x="24002" y="11047"/>
                </a:lnTo>
                <a:lnTo>
                  <a:pt x="24119" y="10910"/>
                </a:lnTo>
                <a:lnTo>
                  <a:pt x="24228" y="11013"/>
                </a:lnTo>
                <a:lnTo>
                  <a:pt x="24345" y="11027"/>
                </a:lnTo>
                <a:lnTo>
                  <a:pt x="24455" y="10992"/>
                </a:lnTo>
                <a:lnTo>
                  <a:pt x="24565" y="10903"/>
                </a:lnTo>
                <a:lnTo>
                  <a:pt x="24681" y="10972"/>
                </a:lnTo>
                <a:lnTo>
                  <a:pt x="24791" y="11006"/>
                </a:lnTo>
                <a:lnTo>
                  <a:pt x="24901" y="10937"/>
                </a:lnTo>
                <a:lnTo>
                  <a:pt x="25018" y="11006"/>
                </a:lnTo>
                <a:lnTo>
                  <a:pt x="25128" y="11109"/>
                </a:lnTo>
                <a:lnTo>
                  <a:pt x="25244" y="11013"/>
                </a:lnTo>
                <a:lnTo>
                  <a:pt x="25354" y="10951"/>
                </a:lnTo>
                <a:lnTo>
                  <a:pt x="25464" y="11006"/>
                </a:lnTo>
                <a:lnTo>
                  <a:pt x="25581" y="10992"/>
                </a:lnTo>
                <a:lnTo>
                  <a:pt x="25691" y="11034"/>
                </a:lnTo>
                <a:lnTo>
                  <a:pt x="25807" y="10972"/>
                </a:lnTo>
                <a:lnTo>
                  <a:pt x="25917" y="11054"/>
                </a:lnTo>
                <a:lnTo>
                  <a:pt x="26027" y="11034"/>
                </a:lnTo>
                <a:lnTo>
                  <a:pt x="26144" y="11068"/>
                </a:lnTo>
                <a:lnTo>
                  <a:pt x="26254" y="10869"/>
                </a:lnTo>
                <a:lnTo>
                  <a:pt x="26370" y="10965"/>
                </a:lnTo>
                <a:lnTo>
                  <a:pt x="26480" y="10896"/>
                </a:lnTo>
                <a:lnTo>
                  <a:pt x="26590" y="10992"/>
                </a:lnTo>
                <a:lnTo>
                  <a:pt x="26707" y="10883"/>
                </a:lnTo>
                <a:lnTo>
                  <a:pt x="26817" y="10917"/>
                </a:lnTo>
                <a:lnTo>
                  <a:pt x="26926" y="11095"/>
                </a:lnTo>
                <a:lnTo>
                  <a:pt x="27043" y="10985"/>
                </a:lnTo>
                <a:lnTo>
                  <a:pt x="27153" y="10958"/>
                </a:lnTo>
                <a:lnTo>
                  <a:pt x="27263" y="11061"/>
                </a:lnTo>
                <a:lnTo>
                  <a:pt x="27380" y="10889"/>
                </a:lnTo>
                <a:lnTo>
                  <a:pt x="27489" y="11082"/>
                </a:lnTo>
                <a:lnTo>
                  <a:pt x="27606" y="11109"/>
                </a:lnTo>
                <a:lnTo>
                  <a:pt x="27716" y="11020"/>
                </a:lnTo>
                <a:lnTo>
                  <a:pt x="27826" y="11006"/>
                </a:lnTo>
                <a:lnTo>
                  <a:pt x="27943" y="10876"/>
                </a:lnTo>
                <a:lnTo>
                  <a:pt x="28052" y="11116"/>
                </a:lnTo>
                <a:lnTo>
                  <a:pt x="28162" y="10958"/>
                </a:lnTo>
                <a:lnTo>
                  <a:pt x="28279" y="10965"/>
                </a:lnTo>
                <a:lnTo>
                  <a:pt x="28389" y="11102"/>
                </a:lnTo>
                <a:lnTo>
                  <a:pt x="28499" y="10896"/>
                </a:lnTo>
                <a:lnTo>
                  <a:pt x="28615" y="10958"/>
                </a:lnTo>
                <a:lnTo>
                  <a:pt x="28725" y="10944"/>
                </a:lnTo>
                <a:lnTo>
                  <a:pt x="28835" y="10985"/>
                </a:lnTo>
                <a:lnTo>
                  <a:pt x="28952" y="10910"/>
                </a:lnTo>
                <a:lnTo>
                  <a:pt x="29062" y="10979"/>
                </a:lnTo>
                <a:lnTo>
                  <a:pt x="29171" y="10910"/>
                </a:lnTo>
                <a:lnTo>
                  <a:pt x="29288" y="11102"/>
                </a:lnTo>
                <a:lnTo>
                  <a:pt x="29398" y="10883"/>
                </a:lnTo>
                <a:lnTo>
                  <a:pt x="29515" y="10992"/>
                </a:lnTo>
                <a:lnTo>
                  <a:pt x="29625" y="10999"/>
                </a:lnTo>
                <a:lnTo>
                  <a:pt x="29734" y="11116"/>
                </a:lnTo>
                <a:lnTo>
                  <a:pt x="29851" y="10958"/>
                </a:lnTo>
                <a:lnTo>
                  <a:pt x="29961" y="10883"/>
                </a:lnTo>
                <a:lnTo>
                  <a:pt x="30071" y="10999"/>
                </a:lnTo>
                <a:lnTo>
                  <a:pt x="30187" y="11047"/>
                </a:lnTo>
                <a:lnTo>
                  <a:pt x="30297" y="10958"/>
                </a:lnTo>
                <a:lnTo>
                  <a:pt x="30414" y="10883"/>
                </a:lnTo>
                <a:lnTo>
                  <a:pt x="30524" y="11095"/>
                </a:lnTo>
                <a:lnTo>
                  <a:pt x="30634" y="10992"/>
                </a:lnTo>
                <a:lnTo>
                  <a:pt x="30750" y="10862"/>
                </a:lnTo>
                <a:lnTo>
                  <a:pt x="30860" y="11006"/>
                </a:lnTo>
                <a:lnTo>
                  <a:pt x="30977" y="11061"/>
                </a:lnTo>
                <a:lnTo>
                  <a:pt x="31087" y="10979"/>
                </a:lnTo>
                <a:lnTo>
                  <a:pt x="31197" y="10903"/>
                </a:lnTo>
                <a:lnTo>
                  <a:pt x="31313" y="10972"/>
                </a:lnTo>
                <a:lnTo>
                  <a:pt x="31423" y="10972"/>
                </a:lnTo>
                <a:lnTo>
                  <a:pt x="31540" y="11061"/>
                </a:lnTo>
                <a:lnTo>
                  <a:pt x="31650" y="10965"/>
                </a:lnTo>
                <a:lnTo>
                  <a:pt x="31760" y="11047"/>
                </a:lnTo>
                <a:lnTo>
                  <a:pt x="31876" y="10951"/>
                </a:lnTo>
                <a:lnTo>
                  <a:pt x="31986" y="11020"/>
                </a:lnTo>
                <a:lnTo>
                  <a:pt x="32096" y="10862"/>
                </a:lnTo>
                <a:lnTo>
                  <a:pt x="32213" y="11116"/>
                </a:lnTo>
                <a:lnTo>
                  <a:pt x="32323" y="10931"/>
                </a:lnTo>
                <a:lnTo>
                  <a:pt x="32432" y="10862"/>
                </a:lnTo>
                <a:lnTo>
                  <a:pt x="32549" y="11102"/>
                </a:lnTo>
                <a:lnTo>
                  <a:pt x="32659" y="11040"/>
                </a:lnTo>
                <a:lnTo>
                  <a:pt x="32776" y="10999"/>
                </a:lnTo>
                <a:lnTo>
                  <a:pt x="32886" y="11075"/>
                </a:lnTo>
                <a:lnTo>
                  <a:pt x="32995" y="11027"/>
                </a:lnTo>
                <a:lnTo>
                  <a:pt x="33112" y="10979"/>
                </a:lnTo>
                <a:lnTo>
                  <a:pt x="33222" y="10883"/>
                </a:lnTo>
                <a:lnTo>
                  <a:pt x="33332" y="10889"/>
                </a:lnTo>
                <a:lnTo>
                  <a:pt x="33449" y="11102"/>
                </a:lnTo>
                <a:lnTo>
                  <a:pt x="33558" y="10985"/>
                </a:lnTo>
                <a:lnTo>
                  <a:pt x="33668" y="10992"/>
                </a:lnTo>
                <a:lnTo>
                  <a:pt x="33785" y="10896"/>
                </a:lnTo>
                <a:lnTo>
                  <a:pt x="33895" y="10869"/>
                </a:lnTo>
                <a:lnTo>
                  <a:pt x="34005" y="10924"/>
                </a:lnTo>
                <a:lnTo>
                  <a:pt x="34121" y="10883"/>
                </a:lnTo>
                <a:lnTo>
                  <a:pt x="34231" y="11075"/>
                </a:lnTo>
                <a:lnTo>
                  <a:pt x="34341" y="10951"/>
                </a:lnTo>
                <a:lnTo>
                  <a:pt x="34458" y="11095"/>
                </a:lnTo>
                <a:lnTo>
                  <a:pt x="34568" y="10917"/>
                </a:lnTo>
                <a:lnTo>
                  <a:pt x="34684" y="10883"/>
                </a:lnTo>
                <a:lnTo>
                  <a:pt x="34794" y="10951"/>
                </a:lnTo>
                <a:lnTo>
                  <a:pt x="34904" y="11013"/>
                </a:lnTo>
                <a:lnTo>
                  <a:pt x="35021" y="11040"/>
                </a:lnTo>
                <a:lnTo>
                  <a:pt x="35131" y="10869"/>
                </a:lnTo>
                <a:lnTo>
                  <a:pt x="35240" y="11061"/>
                </a:lnTo>
                <a:lnTo>
                  <a:pt x="35350" y="10985"/>
                </a:lnTo>
                <a:lnTo>
                  <a:pt x="35467" y="11088"/>
                </a:lnTo>
                <a:lnTo>
                  <a:pt x="35577" y="10931"/>
                </a:lnTo>
                <a:lnTo>
                  <a:pt x="35694" y="10979"/>
                </a:lnTo>
                <a:lnTo>
                  <a:pt x="35803" y="10958"/>
                </a:lnTo>
                <a:lnTo>
                  <a:pt x="35913" y="11047"/>
                </a:lnTo>
                <a:lnTo>
                  <a:pt x="36030" y="10896"/>
                </a:lnTo>
                <a:lnTo>
                  <a:pt x="36140" y="10958"/>
                </a:lnTo>
                <a:lnTo>
                  <a:pt x="36250" y="11013"/>
                </a:lnTo>
                <a:lnTo>
                  <a:pt x="36359" y="11109"/>
                </a:lnTo>
                <a:lnTo>
                  <a:pt x="36476" y="11047"/>
                </a:lnTo>
                <a:lnTo>
                  <a:pt x="36586" y="11102"/>
                </a:lnTo>
                <a:lnTo>
                  <a:pt x="36703" y="11013"/>
                </a:lnTo>
                <a:lnTo>
                  <a:pt x="36813" y="10944"/>
                </a:lnTo>
                <a:lnTo>
                  <a:pt x="36922" y="11061"/>
                </a:lnTo>
                <a:lnTo>
                  <a:pt x="37039" y="10903"/>
                </a:lnTo>
                <a:lnTo>
                  <a:pt x="37149" y="11020"/>
                </a:lnTo>
                <a:lnTo>
                  <a:pt x="37259" y="11109"/>
                </a:lnTo>
                <a:lnTo>
                  <a:pt x="37376" y="11006"/>
                </a:lnTo>
                <a:lnTo>
                  <a:pt x="37485" y="11075"/>
                </a:lnTo>
                <a:lnTo>
                  <a:pt x="37595" y="10910"/>
                </a:lnTo>
                <a:lnTo>
                  <a:pt x="37712" y="10972"/>
                </a:lnTo>
                <a:lnTo>
                  <a:pt x="37822" y="10944"/>
                </a:lnTo>
                <a:lnTo>
                  <a:pt x="37932" y="10896"/>
                </a:lnTo>
                <a:lnTo>
                  <a:pt x="38048" y="10951"/>
                </a:lnTo>
                <a:lnTo>
                  <a:pt x="38158" y="11040"/>
                </a:lnTo>
                <a:lnTo>
                  <a:pt x="38268" y="11047"/>
                </a:lnTo>
                <a:lnTo>
                  <a:pt x="38385" y="10883"/>
                </a:lnTo>
                <a:lnTo>
                  <a:pt x="38495" y="11116"/>
                </a:lnTo>
                <a:lnTo>
                  <a:pt x="38611" y="10876"/>
                </a:lnTo>
                <a:lnTo>
                  <a:pt x="38721" y="11068"/>
                </a:lnTo>
                <a:lnTo>
                  <a:pt x="38831" y="11116"/>
                </a:lnTo>
                <a:lnTo>
                  <a:pt x="38948" y="10972"/>
                </a:lnTo>
                <a:lnTo>
                  <a:pt x="39058" y="10931"/>
                </a:lnTo>
                <a:lnTo>
                  <a:pt x="39174" y="11075"/>
                </a:lnTo>
                <a:lnTo>
                  <a:pt x="39284" y="10985"/>
                </a:lnTo>
                <a:lnTo>
                  <a:pt x="39394" y="11027"/>
                </a:lnTo>
                <a:lnTo>
                  <a:pt x="39511" y="11068"/>
                </a:lnTo>
                <a:lnTo>
                  <a:pt x="39620" y="11054"/>
                </a:lnTo>
                <a:lnTo>
                  <a:pt x="39737" y="10931"/>
                </a:lnTo>
                <a:lnTo>
                  <a:pt x="39847" y="11095"/>
                </a:lnTo>
                <a:lnTo>
                  <a:pt x="39957" y="11006"/>
                </a:lnTo>
                <a:lnTo>
                  <a:pt x="40074" y="10924"/>
                </a:lnTo>
                <a:lnTo>
                  <a:pt x="40183" y="10896"/>
                </a:lnTo>
                <a:lnTo>
                  <a:pt x="40293" y="11075"/>
                </a:lnTo>
                <a:lnTo>
                  <a:pt x="40410" y="10999"/>
                </a:lnTo>
                <a:lnTo>
                  <a:pt x="40520" y="10965"/>
                </a:lnTo>
                <a:lnTo>
                  <a:pt x="40630" y="10958"/>
                </a:lnTo>
                <a:lnTo>
                  <a:pt x="40746" y="10869"/>
                </a:lnTo>
                <a:lnTo>
                  <a:pt x="40856" y="11006"/>
                </a:lnTo>
                <a:lnTo>
                  <a:pt x="40973" y="10889"/>
                </a:lnTo>
                <a:lnTo>
                  <a:pt x="41083" y="11109"/>
                </a:lnTo>
                <a:lnTo>
                  <a:pt x="41193" y="11013"/>
                </a:lnTo>
                <a:lnTo>
                  <a:pt x="41309" y="10896"/>
                </a:lnTo>
                <a:lnTo>
                  <a:pt x="41419" y="11054"/>
                </a:lnTo>
                <a:lnTo>
                  <a:pt x="41529" y="10889"/>
                </a:lnTo>
                <a:lnTo>
                  <a:pt x="41646" y="11109"/>
                </a:lnTo>
                <a:lnTo>
                  <a:pt x="41756" y="10903"/>
                </a:lnTo>
                <a:lnTo>
                  <a:pt x="41865" y="11027"/>
                </a:lnTo>
                <a:lnTo>
                  <a:pt x="41982" y="10931"/>
                </a:lnTo>
                <a:lnTo>
                  <a:pt x="42092" y="11020"/>
                </a:lnTo>
                <a:lnTo>
                  <a:pt x="42202" y="10937"/>
                </a:lnTo>
                <a:lnTo>
                  <a:pt x="42319" y="11082"/>
                </a:lnTo>
                <a:lnTo>
                  <a:pt x="42428" y="11082"/>
                </a:lnTo>
                <a:lnTo>
                  <a:pt x="42538" y="11088"/>
                </a:lnTo>
                <a:lnTo>
                  <a:pt x="42655" y="10979"/>
                </a:lnTo>
                <a:lnTo>
                  <a:pt x="42765" y="10992"/>
                </a:lnTo>
                <a:lnTo>
                  <a:pt x="42875" y="10972"/>
                </a:lnTo>
                <a:lnTo>
                  <a:pt x="42991" y="11082"/>
                </a:lnTo>
                <a:lnTo>
                  <a:pt x="43101" y="11054"/>
                </a:lnTo>
                <a:lnTo>
                  <a:pt x="43211" y="10965"/>
                </a:lnTo>
                <a:lnTo>
                  <a:pt x="43321" y="10931"/>
                </a:lnTo>
                <a:lnTo>
                  <a:pt x="43438" y="11116"/>
                </a:lnTo>
                <a:lnTo>
                  <a:pt x="43547" y="10876"/>
                </a:lnTo>
                <a:lnTo>
                  <a:pt x="43657" y="10937"/>
                </a:lnTo>
                <a:lnTo>
                  <a:pt x="43774" y="11095"/>
                </a:lnTo>
                <a:lnTo>
                  <a:pt x="43884" y="10903"/>
                </a:lnTo>
                <a:lnTo>
                  <a:pt x="43994" y="10896"/>
                </a:lnTo>
                <a:lnTo>
                  <a:pt x="44110" y="10896"/>
                </a:lnTo>
                <a:lnTo>
                  <a:pt x="44220" y="11082"/>
                </a:lnTo>
                <a:lnTo>
                  <a:pt x="44330" y="11061"/>
                </a:lnTo>
                <a:lnTo>
                  <a:pt x="44447" y="11006"/>
                </a:lnTo>
                <a:lnTo>
                  <a:pt x="44557" y="10889"/>
                </a:lnTo>
                <a:lnTo>
                  <a:pt x="44667" y="11116"/>
                </a:lnTo>
                <a:lnTo>
                  <a:pt x="44783" y="10862"/>
                </a:lnTo>
                <a:lnTo>
                  <a:pt x="44893" y="10985"/>
                </a:lnTo>
                <a:lnTo>
                  <a:pt x="45003" y="11006"/>
                </a:lnTo>
                <a:lnTo>
                  <a:pt x="45120" y="11082"/>
                </a:lnTo>
                <a:lnTo>
                  <a:pt x="45229" y="10937"/>
                </a:lnTo>
                <a:lnTo>
                  <a:pt x="45339" y="10889"/>
                </a:lnTo>
                <a:lnTo>
                  <a:pt x="45449" y="10972"/>
                </a:lnTo>
                <a:lnTo>
                  <a:pt x="45566" y="10903"/>
                </a:lnTo>
                <a:lnTo>
                  <a:pt x="45676" y="10979"/>
                </a:lnTo>
                <a:lnTo>
                  <a:pt x="45786" y="10979"/>
                </a:lnTo>
                <a:lnTo>
                  <a:pt x="45902" y="11068"/>
                </a:lnTo>
                <a:lnTo>
                  <a:pt x="46012" y="10876"/>
                </a:lnTo>
                <a:lnTo>
                  <a:pt x="46122" y="11034"/>
                </a:lnTo>
                <a:lnTo>
                  <a:pt x="46239" y="10876"/>
                </a:lnTo>
                <a:lnTo>
                  <a:pt x="46349" y="11068"/>
                </a:lnTo>
                <a:lnTo>
                  <a:pt x="46458" y="10889"/>
                </a:lnTo>
                <a:lnTo>
                  <a:pt x="46575" y="10910"/>
                </a:lnTo>
                <a:lnTo>
                  <a:pt x="46685" y="11109"/>
                </a:lnTo>
                <a:lnTo>
                  <a:pt x="46795" y="10992"/>
                </a:lnTo>
                <a:lnTo>
                  <a:pt x="46912" y="11102"/>
                </a:lnTo>
                <a:lnTo>
                  <a:pt x="47021" y="11040"/>
                </a:lnTo>
                <a:lnTo>
                  <a:pt x="47131" y="11075"/>
                </a:lnTo>
                <a:lnTo>
                  <a:pt x="47248" y="10876"/>
                </a:lnTo>
                <a:lnTo>
                  <a:pt x="47358" y="10917"/>
                </a:lnTo>
                <a:lnTo>
                  <a:pt x="47468" y="11020"/>
                </a:lnTo>
                <a:lnTo>
                  <a:pt x="47577" y="11034"/>
                </a:lnTo>
                <a:lnTo>
                  <a:pt x="47694" y="11095"/>
                </a:lnTo>
                <a:lnTo>
                  <a:pt x="47804" y="11054"/>
                </a:lnTo>
                <a:lnTo>
                  <a:pt x="47914" y="10992"/>
                </a:lnTo>
                <a:lnTo>
                  <a:pt x="48031" y="11095"/>
                </a:lnTo>
                <a:lnTo>
                  <a:pt x="48140" y="10917"/>
                </a:lnTo>
                <a:lnTo>
                  <a:pt x="48250" y="11102"/>
                </a:lnTo>
                <a:lnTo>
                  <a:pt x="48367" y="10889"/>
                </a:lnTo>
                <a:lnTo>
                  <a:pt x="48477" y="11116"/>
                </a:lnTo>
                <a:lnTo>
                  <a:pt x="48587" y="10869"/>
                </a:lnTo>
                <a:lnTo>
                  <a:pt x="48703" y="11088"/>
                </a:lnTo>
                <a:lnTo>
                  <a:pt x="48813" y="10985"/>
                </a:lnTo>
                <a:lnTo>
                  <a:pt x="48923" y="11061"/>
                </a:lnTo>
                <a:lnTo>
                  <a:pt x="49040" y="11082"/>
                </a:lnTo>
                <a:lnTo>
                  <a:pt x="49150" y="10999"/>
                </a:lnTo>
                <a:lnTo>
                  <a:pt x="49259" y="11013"/>
                </a:lnTo>
                <a:lnTo>
                  <a:pt x="49376" y="11027"/>
                </a:lnTo>
                <a:lnTo>
                  <a:pt x="49486" y="11102"/>
                </a:lnTo>
                <a:lnTo>
                  <a:pt x="49596" y="10917"/>
                </a:lnTo>
                <a:lnTo>
                  <a:pt x="49713" y="10910"/>
                </a:lnTo>
                <a:lnTo>
                  <a:pt x="49822" y="10944"/>
                </a:lnTo>
                <a:lnTo>
                  <a:pt x="49939" y="10992"/>
                </a:lnTo>
                <a:lnTo>
                  <a:pt x="50049" y="11040"/>
                </a:lnTo>
                <a:lnTo>
                  <a:pt x="50159" y="11068"/>
                </a:lnTo>
                <a:lnTo>
                  <a:pt x="50276" y="11109"/>
                </a:lnTo>
                <a:lnTo>
                  <a:pt x="50385" y="10910"/>
                </a:lnTo>
                <a:lnTo>
                  <a:pt x="50495" y="11054"/>
                </a:lnTo>
                <a:lnTo>
                  <a:pt x="50612" y="10958"/>
                </a:lnTo>
                <a:lnTo>
                  <a:pt x="50722" y="11102"/>
                </a:lnTo>
                <a:lnTo>
                  <a:pt x="50832" y="10869"/>
                </a:lnTo>
                <a:lnTo>
                  <a:pt x="50948" y="10985"/>
                </a:lnTo>
                <a:lnTo>
                  <a:pt x="51058" y="10917"/>
                </a:lnTo>
                <a:lnTo>
                  <a:pt x="51175" y="11088"/>
                </a:lnTo>
                <a:lnTo>
                  <a:pt x="51285" y="10985"/>
                </a:lnTo>
                <a:lnTo>
                  <a:pt x="51395" y="10889"/>
                </a:lnTo>
                <a:lnTo>
                  <a:pt x="51511" y="10951"/>
                </a:lnTo>
                <a:lnTo>
                  <a:pt x="51621" y="10896"/>
                </a:lnTo>
                <a:lnTo>
                  <a:pt x="51731" y="10951"/>
                </a:lnTo>
                <a:lnTo>
                  <a:pt x="51848" y="10903"/>
                </a:lnTo>
                <a:lnTo>
                  <a:pt x="51958" y="11013"/>
                </a:lnTo>
                <a:lnTo>
                  <a:pt x="52067" y="10931"/>
                </a:lnTo>
                <a:lnTo>
                  <a:pt x="52184" y="10917"/>
                </a:lnTo>
                <a:lnTo>
                  <a:pt x="52294" y="11020"/>
                </a:lnTo>
                <a:lnTo>
                  <a:pt x="52411" y="10917"/>
                </a:lnTo>
                <a:lnTo>
                  <a:pt x="52521" y="10876"/>
                </a:lnTo>
                <a:lnTo>
                  <a:pt x="52630" y="10889"/>
                </a:lnTo>
                <a:lnTo>
                  <a:pt x="52747" y="10992"/>
                </a:lnTo>
                <a:lnTo>
                  <a:pt x="52857" y="10869"/>
                </a:lnTo>
                <a:lnTo>
                  <a:pt x="52967" y="10896"/>
                </a:lnTo>
                <a:lnTo>
                  <a:pt x="53083" y="10958"/>
                </a:lnTo>
                <a:lnTo>
                  <a:pt x="53193" y="11082"/>
                </a:lnTo>
                <a:lnTo>
                  <a:pt x="53303" y="10951"/>
                </a:lnTo>
                <a:lnTo>
                  <a:pt x="53420" y="10903"/>
                </a:lnTo>
                <a:lnTo>
                  <a:pt x="53530" y="11034"/>
                </a:lnTo>
                <a:lnTo>
                  <a:pt x="53640" y="11075"/>
                </a:lnTo>
                <a:lnTo>
                  <a:pt x="53756" y="11088"/>
                </a:lnTo>
                <a:lnTo>
                  <a:pt x="53866" y="10992"/>
                </a:lnTo>
                <a:lnTo>
                  <a:pt x="53976" y="10972"/>
                </a:lnTo>
                <a:lnTo>
                  <a:pt x="54086" y="10869"/>
                </a:lnTo>
                <a:lnTo>
                  <a:pt x="54203" y="11116"/>
                </a:lnTo>
                <a:lnTo>
                  <a:pt x="54312" y="10876"/>
                </a:lnTo>
                <a:lnTo>
                  <a:pt x="54422" y="11109"/>
                </a:lnTo>
                <a:lnTo>
                  <a:pt x="54539" y="11006"/>
                </a:lnTo>
                <a:lnTo>
                  <a:pt x="54649" y="10876"/>
                </a:lnTo>
                <a:lnTo>
                  <a:pt x="54759" y="11027"/>
                </a:lnTo>
                <a:lnTo>
                  <a:pt x="54875" y="10951"/>
                </a:lnTo>
                <a:lnTo>
                  <a:pt x="54985" y="11102"/>
                </a:lnTo>
                <a:lnTo>
                  <a:pt x="55095" y="10862"/>
                </a:lnTo>
                <a:lnTo>
                  <a:pt x="55212" y="10999"/>
                </a:lnTo>
                <a:lnTo>
                  <a:pt x="55322" y="11040"/>
                </a:lnTo>
                <a:lnTo>
                  <a:pt x="55431" y="10992"/>
                </a:lnTo>
                <a:lnTo>
                  <a:pt x="55541" y="10896"/>
                </a:lnTo>
                <a:lnTo>
                  <a:pt x="55658" y="10889"/>
                </a:lnTo>
                <a:lnTo>
                  <a:pt x="55768" y="11109"/>
                </a:lnTo>
                <a:lnTo>
                  <a:pt x="55878" y="10951"/>
                </a:lnTo>
                <a:lnTo>
                  <a:pt x="55994" y="11027"/>
                </a:lnTo>
                <a:lnTo>
                  <a:pt x="56104" y="10972"/>
                </a:lnTo>
                <a:lnTo>
                  <a:pt x="56214" y="11006"/>
                </a:lnTo>
                <a:lnTo>
                  <a:pt x="56331" y="11013"/>
                </a:lnTo>
                <a:lnTo>
                  <a:pt x="56441" y="11088"/>
                </a:lnTo>
                <a:lnTo>
                  <a:pt x="56550" y="10979"/>
                </a:lnTo>
                <a:lnTo>
                  <a:pt x="56660" y="10876"/>
                </a:lnTo>
                <a:lnTo>
                  <a:pt x="56777" y="10958"/>
                </a:lnTo>
                <a:lnTo>
                  <a:pt x="56887" y="11013"/>
                </a:lnTo>
                <a:lnTo>
                  <a:pt x="56997" y="10896"/>
                </a:lnTo>
                <a:lnTo>
                  <a:pt x="57113" y="11027"/>
                </a:lnTo>
                <a:lnTo>
                  <a:pt x="57223" y="10985"/>
                </a:lnTo>
                <a:lnTo>
                  <a:pt x="57333" y="11034"/>
                </a:lnTo>
                <a:lnTo>
                  <a:pt x="57443" y="10979"/>
                </a:lnTo>
                <a:lnTo>
                  <a:pt x="57560" y="11095"/>
                </a:lnTo>
                <a:lnTo>
                  <a:pt x="57670" y="10889"/>
                </a:lnTo>
                <a:lnTo>
                  <a:pt x="57779" y="11116"/>
                </a:lnTo>
                <a:lnTo>
                  <a:pt x="57896" y="11006"/>
                </a:lnTo>
                <a:lnTo>
                  <a:pt x="58006" y="11095"/>
                </a:lnTo>
                <a:lnTo>
                  <a:pt x="58116" y="11040"/>
                </a:lnTo>
                <a:lnTo>
                  <a:pt x="58226" y="10931"/>
                </a:lnTo>
                <a:lnTo>
                  <a:pt x="58342" y="11109"/>
                </a:lnTo>
                <a:lnTo>
                  <a:pt x="58452" y="11075"/>
                </a:lnTo>
                <a:lnTo>
                  <a:pt x="58562" y="10883"/>
                </a:lnTo>
                <a:lnTo>
                  <a:pt x="58672" y="11034"/>
                </a:lnTo>
                <a:lnTo>
                  <a:pt x="58789" y="11109"/>
                </a:lnTo>
                <a:lnTo>
                  <a:pt x="58898" y="11054"/>
                </a:lnTo>
                <a:lnTo>
                  <a:pt x="59008" y="10896"/>
                </a:lnTo>
                <a:lnTo>
                  <a:pt x="59125" y="10992"/>
                </a:lnTo>
                <a:lnTo>
                  <a:pt x="59235" y="10979"/>
                </a:lnTo>
                <a:lnTo>
                  <a:pt x="59345" y="11088"/>
                </a:lnTo>
                <a:lnTo>
                  <a:pt x="59461" y="10951"/>
                </a:lnTo>
                <a:lnTo>
                  <a:pt x="59571" y="10992"/>
                </a:lnTo>
                <a:lnTo>
                  <a:pt x="59681" y="10896"/>
                </a:lnTo>
                <a:lnTo>
                  <a:pt x="59798" y="11088"/>
                </a:lnTo>
                <a:lnTo>
                  <a:pt x="59908" y="11040"/>
                </a:lnTo>
                <a:lnTo>
                  <a:pt x="60017" y="10931"/>
                </a:lnTo>
                <a:lnTo>
                  <a:pt x="60134" y="10903"/>
                </a:lnTo>
                <a:lnTo>
                  <a:pt x="60244" y="11027"/>
                </a:lnTo>
                <a:lnTo>
                  <a:pt x="60354" y="10903"/>
                </a:lnTo>
                <a:lnTo>
                  <a:pt x="60471" y="11095"/>
                </a:lnTo>
                <a:lnTo>
                  <a:pt x="60580" y="10985"/>
                </a:lnTo>
                <a:lnTo>
                  <a:pt x="60697" y="10876"/>
                </a:lnTo>
                <a:lnTo>
                  <a:pt x="60807" y="10883"/>
                </a:lnTo>
                <a:lnTo>
                  <a:pt x="60917" y="10965"/>
                </a:lnTo>
                <a:lnTo>
                  <a:pt x="61034" y="11068"/>
                </a:lnTo>
                <a:lnTo>
                  <a:pt x="61143" y="10896"/>
                </a:lnTo>
                <a:lnTo>
                  <a:pt x="61253" y="10896"/>
                </a:lnTo>
                <a:lnTo>
                  <a:pt x="61370" y="10944"/>
                </a:lnTo>
                <a:lnTo>
                  <a:pt x="61480" y="10985"/>
                </a:lnTo>
                <a:lnTo>
                  <a:pt x="61590" y="10903"/>
                </a:lnTo>
                <a:lnTo>
                  <a:pt x="61706" y="10985"/>
                </a:lnTo>
                <a:lnTo>
                  <a:pt x="61816" y="11109"/>
                </a:lnTo>
                <a:lnTo>
                  <a:pt x="61926" y="10869"/>
                </a:lnTo>
                <a:lnTo>
                  <a:pt x="62043" y="11102"/>
                </a:lnTo>
                <a:lnTo>
                  <a:pt x="62153" y="10951"/>
                </a:lnTo>
                <a:lnTo>
                  <a:pt x="62262" y="10876"/>
                </a:lnTo>
                <a:lnTo>
                  <a:pt x="62379" y="11116"/>
                </a:lnTo>
                <a:lnTo>
                  <a:pt x="62489" y="10937"/>
                </a:lnTo>
                <a:lnTo>
                  <a:pt x="62599" y="11047"/>
                </a:lnTo>
                <a:lnTo>
                  <a:pt x="62716" y="10992"/>
                </a:lnTo>
                <a:lnTo>
                  <a:pt x="62825" y="10965"/>
                </a:lnTo>
                <a:lnTo>
                  <a:pt x="62935" y="10951"/>
                </a:lnTo>
                <a:lnTo>
                  <a:pt x="63052" y="11054"/>
                </a:lnTo>
                <a:lnTo>
                  <a:pt x="63162" y="10869"/>
                </a:lnTo>
                <a:lnTo>
                  <a:pt x="63272" y="11116"/>
                </a:lnTo>
                <a:lnTo>
                  <a:pt x="63388" y="10869"/>
                </a:lnTo>
                <a:lnTo>
                  <a:pt x="63498" y="10917"/>
                </a:lnTo>
                <a:lnTo>
                  <a:pt x="63608" y="10958"/>
                </a:lnTo>
                <a:lnTo>
                  <a:pt x="63725" y="10862"/>
                </a:lnTo>
                <a:lnTo>
                  <a:pt x="63835" y="11013"/>
                </a:lnTo>
                <a:lnTo>
                  <a:pt x="63951" y="10965"/>
                </a:lnTo>
                <a:lnTo>
                  <a:pt x="64061" y="11061"/>
                </a:lnTo>
                <a:lnTo>
                  <a:pt x="64171" y="10876"/>
                </a:lnTo>
                <a:lnTo>
                  <a:pt x="64288" y="11068"/>
                </a:lnTo>
                <a:lnTo>
                  <a:pt x="64398" y="10979"/>
                </a:lnTo>
                <a:lnTo>
                  <a:pt x="64507" y="10958"/>
                </a:lnTo>
                <a:lnTo>
                  <a:pt x="64624" y="11054"/>
                </a:lnTo>
                <a:lnTo>
                  <a:pt x="64734" y="10972"/>
                </a:lnTo>
                <a:lnTo>
                  <a:pt x="64844" y="10917"/>
                </a:lnTo>
                <a:lnTo>
                  <a:pt x="64961" y="10999"/>
                </a:lnTo>
                <a:lnTo>
                  <a:pt x="65070" y="10979"/>
                </a:lnTo>
                <a:lnTo>
                  <a:pt x="65180" y="10951"/>
                </a:lnTo>
                <a:lnTo>
                  <a:pt x="65297" y="11116"/>
                </a:lnTo>
                <a:lnTo>
                  <a:pt x="65407" y="10944"/>
                </a:lnTo>
                <a:lnTo>
                  <a:pt x="65517" y="10917"/>
                </a:lnTo>
                <a:lnTo>
                  <a:pt x="65633" y="11013"/>
                </a:lnTo>
                <a:lnTo>
                  <a:pt x="65743" y="10965"/>
                </a:lnTo>
                <a:lnTo>
                  <a:pt x="65853" y="10985"/>
                </a:lnTo>
                <a:lnTo>
                  <a:pt x="65970" y="11075"/>
                </a:lnTo>
                <a:lnTo>
                  <a:pt x="66052" y="10965"/>
                </a:lnTo>
                <a:lnTo>
                  <a:pt x="66011" y="10876"/>
                </a:lnTo>
                <a:lnTo>
                  <a:pt x="66176" y="10766"/>
                </a:lnTo>
                <a:lnTo>
                  <a:pt x="66011" y="10649"/>
                </a:lnTo>
                <a:lnTo>
                  <a:pt x="66086" y="10539"/>
                </a:lnTo>
                <a:lnTo>
                  <a:pt x="66100" y="10429"/>
                </a:lnTo>
                <a:lnTo>
                  <a:pt x="65949" y="10313"/>
                </a:lnTo>
                <a:lnTo>
                  <a:pt x="66073" y="10203"/>
                </a:lnTo>
                <a:lnTo>
                  <a:pt x="66025" y="10093"/>
                </a:lnTo>
                <a:lnTo>
                  <a:pt x="66183" y="9983"/>
                </a:lnTo>
                <a:lnTo>
                  <a:pt x="66045" y="9866"/>
                </a:lnTo>
                <a:lnTo>
                  <a:pt x="66196" y="9757"/>
                </a:lnTo>
                <a:lnTo>
                  <a:pt x="65990" y="9647"/>
                </a:lnTo>
                <a:lnTo>
                  <a:pt x="66018" y="9530"/>
                </a:lnTo>
                <a:lnTo>
                  <a:pt x="66018" y="9420"/>
                </a:lnTo>
                <a:lnTo>
                  <a:pt x="66059" y="9310"/>
                </a:lnTo>
                <a:lnTo>
                  <a:pt x="65970" y="9194"/>
                </a:lnTo>
                <a:lnTo>
                  <a:pt x="66155" y="9084"/>
                </a:lnTo>
                <a:lnTo>
                  <a:pt x="66189" y="8974"/>
                </a:lnTo>
                <a:lnTo>
                  <a:pt x="66114" y="8857"/>
                </a:lnTo>
                <a:lnTo>
                  <a:pt x="66162" y="8747"/>
                </a:lnTo>
                <a:lnTo>
                  <a:pt x="66032" y="8638"/>
                </a:lnTo>
                <a:lnTo>
                  <a:pt x="66121" y="8528"/>
                </a:lnTo>
                <a:lnTo>
                  <a:pt x="66162" y="8411"/>
                </a:lnTo>
                <a:lnTo>
                  <a:pt x="66032" y="8301"/>
                </a:lnTo>
                <a:lnTo>
                  <a:pt x="66121" y="8191"/>
                </a:lnTo>
                <a:lnTo>
                  <a:pt x="66100" y="8081"/>
                </a:lnTo>
                <a:lnTo>
                  <a:pt x="65956" y="7965"/>
                </a:lnTo>
                <a:lnTo>
                  <a:pt x="66052" y="7855"/>
                </a:lnTo>
                <a:lnTo>
                  <a:pt x="66176" y="7745"/>
                </a:lnTo>
                <a:lnTo>
                  <a:pt x="66135" y="7628"/>
                </a:lnTo>
                <a:lnTo>
                  <a:pt x="66032" y="7518"/>
                </a:lnTo>
                <a:lnTo>
                  <a:pt x="66018" y="7409"/>
                </a:lnTo>
                <a:lnTo>
                  <a:pt x="65983" y="7299"/>
                </a:lnTo>
                <a:lnTo>
                  <a:pt x="66080" y="7189"/>
                </a:lnTo>
                <a:lnTo>
                  <a:pt x="66045" y="7072"/>
                </a:lnTo>
                <a:lnTo>
                  <a:pt x="66059" y="6962"/>
                </a:lnTo>
                <a:lnTo>
                  <a:pt x="66148" y="6853"/>
                </a:lnTo>
                <a:lnTo>
                  <a:pt x="66141" y="6743"/>
                </a:lnTo>
                <a:lnTo>
                  <a:pt x="66148" y="6626"/>
                </a:lnTo>
                <a:lnTo>
                  <a:pt x="65977" y="6516"/>
                </a:lnTo>
                <a:lnTo>
                  <a:pt x="66169" y="6406"/>
                </a:lnTo>
                <a:lnTo>
                  <a:pt x="66073" y="6296"/>
                </a:lnTo>
                <a:lnTo>
                  <a:pt x="65970" y="6180"/>
                </a:lnTo>
                <a:lnTo>
                  <a:pt x="66045" y="6070"/>
                </a:lnTo>
                <a:lnTo>
                  <a:pt x="66148" y="5960"/>
                </a:lnTo>
                <a:lnTo>
                  <a:pt x="66183" y="5850"/>
                </a:lnTo>
                <a:lnTo>
                  <a:pt x="66141" y="5734"/>
                </a:lnTo>
                <a:lnTo>
                  <a:pt x="66038" y="5624"/>
                </a:lnTo>
                <a:lnTo>
                  <a:pt x="66148" y="5514"/>
                </a:lnTo>
                <a:lnTo>
                  <a:pt x="66059" y="5397"/>
                </a:lnTo>
                <a:lnTo>
                  <a:pt x="66196" y="5287"/>
                </a:lnTo>
                <a:lnTo>
                  <a:pt x="65997" y="5177"/>
                </a:lnTo>
                <a:lnTo>
                  <a:pt x="66045" y="5068"/>
                </a:lnTo>
                <a:lnTo>
                  <a:pt x="66025" y="4951"/>
                </a:lnTo>
                <a:lnTo>
                  <a:pt x="66093" y="4841"/>
                </a:lnTo>
                <a:lnTo>
                  <a:pt x="66038" y="4772"/>
                </a:lnTo>
                <a:lnTo>
                  <a:pt x="65963" y="4759"/>
                </a:lnTo>
                <a:lnTo>
                  <a:pt x="65860" y="4601"/>
                </a:lnTo>
                <a:lnTo>
                  <a:pt x="65729" y="4814"/>
                </a:lnTo>
                <a:lnTo>
                  <a:pt x="65633" y="4621"/>
                </a:lnTo>
                <a:lnTo>
                  <a:pt x="65510" y="4745"/>
                </a:lnTo>
                <a:lnTo>
                  <a:pt x="65393" y="4772"/>
                </a:lnTo>
                <a:lnTo>
                  <a:pt x="65276" y="4786"/>
                </a:lnTo>
                <a:lnTo>
                  <a:pt x="65180" y="4614"/>
                </a:lnTo>
                <a:lnTo>
                  <a:pt x="65057" y="4711"/>
                </a:lnTo>
                <a:lnTo>
                  <a:pt x="64947" y="4697"/>
                </a:lnTo>
                <a:lnTo>
                  <a:pt x="64837" y="4663"/>
                </a:lnTo>
                <a:lnTo>
                  <a:pt x="64734" y="4560"/>
                </a:lnTo>
                <a:lnTo>
                  <a:pt x="64610" y="4683"/>
                </a:lnTo>
                <a:lnTo>
                  <a:pt x="64494" y="4704"/>
                </a:lnTo>
                <a:lnTo>
                  <a:pt x="64391" y="4539"/>
                </a:lnTo>
                <a:lnTo>
                  <a:pt x="64274" y="4614"/>
                </a:lnTo>
                <a:lnTo>
                  <a:pt x="64171" y="4518"/>
                </a:lnTo>
                <a:lnTo>
                  <a:pt x="64061" y="4436"/>
                </a:lnTo>
                <a:lnTo>
                  <a:pt x="63944" y="4518"/>
                </a:lnTo>
                <a:lnTo>
                  <a:pt x="63814" y="4656"/>
                </a:lnTo>
                <a:lnTo>
                  <a:pt x="63725" y="4422"/>
                </a:lnTo>
                <a:lnTo>
                  <a:pt x="63608" y="4436"/>
                </a:lnTo>
                <a:lnTo>
                  <a:pt x="63498" y="4402"/>
                </a:lnTo>
                <a:lnTo>
                  <a:pt x="63375" y="4532"/>
                </a:lnTo>
                <a:lnTo>
                  <a:pt x="63265" y="4511"/>
                </a:lnTo>
                <a:lnTo>
                  <a:pt x="63148" y="4553"/>
                </a:lnTo>
                <a:lnTo>
                  <a:pt x="63038" y="4505"/>
                </a:lnTo>
                <a:lnTo>
                  <a:pt x="62922" y="4546"/>
                </a:lnTo>
                <a:lnTo>
                  <a:pt x="62812" y="4525"/>
                </a:lnTo>
                <a:lnTo>
                  <a:pt x="62702" y="4436"/>
                </a:lnTo>
                <a:lnTo>
                  <a:pt x="62585" y="4477"/>
                </a:lnTo>
                <a:lnTo>
                  <a:pt x="62482" y="4381"/>
                </a:lnTo>
                <a:lnTo>
                  <a:pt x="62365" y="4443"/>
                </a:lnTo>
                <a:lnTo>
                  <a:pt x="62262" y="4354"/>
                </a:lnTo>
                <a:lnTo>
                  <a:pt x="62139" y="4463"/>
                </a:lnTo>
                <a:lnTo>
                  <a:pt x="62043" y="4264"/>
                </a:lnTo>
                <a:lnTo>
                  <a:pt x="61933" y="4257"/>
                </a:lnTo>
                <a:lnTo>
                  <a:pt x="61809" y="4354"/>
                </a:lnTo>
                <a:lnTo>
                  <a:pt x="61686" y="4463"/>
                </a:lnTo>
                <a:lnTo>
                  <a:pt x="61583" y="4374"/>
                </a:lnTo>
                <a:lnTo>
                  <a:pt x="61480" y="4251"/>
                </a:lnTo>
                <a:lnTo>
                  <a:pt x="61370" y="4196"/>
                </a:lnTo>
                <a:lnTo>
                  <a:pt x="61260" y="4203"/>
                </a:lnTo>
                <a:lnTo>
                  <a:pt x="61143" y="4175"/>
                </a:lnTo>
                <a:lnTo>
                  <a:pt x="61027" y="4257"/>
                </a:lnTo>
                <a:lnTo>
                  <a:pt x="60910" y="4306"/>
                </a:lnTo>
                <a:lnTo>
                  <a:pt x="60800" y="4230"/>
                </a:lnTo>
                <a:lnTo>
                  <a:pt x="60677" y="4367"/>
                </a:lnTo>
                <a:lnTo>
                  <a:pt x="60574" y="4292"/>
                </a:lnTo>
                <a:lnTo>
                  <a:pt x="60450" y="4347"/>
                </a:lnTo>
                <a:lnTo>
                  <a:pt x="60361" y="4127"/>
                </a:lnTo>
                <a:lnTo>
                  <a:pt x="60244" y="4161"/>
                </a:lnTo>
                <a:lnTo>
                  <a:pt x="60127" y="4209"/>
                </a:lnTo>
                <a:lnTo>
                  <a:pt x="60017" y="4168"/>
                </a:lnTo>
                <a:lnTo>
                  <a:pt x="59901" y="4223"/>
                </a:lnTo>
                <a:lnTo>
                  <a:pt x="59784" y="4271"/>
                </a:lnTo>
                <a:lnTo>
                  <a:pt x="59667" y="4264"/>
                </a:lnTo>
                <a:lnTo>
                  <a:pt x="59571" y="4106"/>
                </a:lnTo>
                <a:lnTo>
                  <a:pt x="59455" y="4127"/>
                </a:lnTo>
                <a:lnTo>
                  <a:pt x="59331" y="4251"/>
                </a:lnTo>
                <a:lnTo>
                  <a:pt x="59228" y="4148"/>
                </a:lnTo>
                <a:lnTo>
                  <a:pt x="59125" y="4010"/>
                </a:lnTo>
                <a:lnTo>
                  <a:pt x="59001" y="4148"/>
                </a:lnTo>
                <a:lnTo>
                  <a:pt x="58885" y="4196"/>
                </a:lnTo>
                <a:lnTo>
                  <a:pt x="58775" y="4141"/>
                </a:lnTo>
                <a:lnTo>
                  <a:pt x="58658" y="4189"/>
                </a:lnTo>
                <a:lnTo>
                  <a:pt x="58555" y="4106"/>
                </a:lnTo>
                <a:lnTo>
                  <a:pt x="58466" y="3976"/>
                </a:lnTo>
                <a:lnTo>
                  <a:pt x="58315" y="4093"/>
                </a:lnTo>
                <a:lnTo>
                  <a:pt x="58219" y="4024"/>
                </a:lnTo>
                <a:lnTo>
                  <a:pt x="58109" y="4003"/>
                </a:lnTo>
                <a:lnTo>
                  <a:pt x="58027" y="3894"/>
                </a:lnTo>
                <a:lnTo>
                  <a:pt x="57910" y="3887"/>
                </a:lnTo>
                <a:lnTo>
                  <a:pt x="57821" y="3797"/>
                </a:lnTo>
                <a:lnTo>
                  <a:pt x="57738" y="3701"/>
                </a:lnTo>
                <a:lnTo>
                  <a:pt x="57594" y="3777"/>
                </a:lnTo>
                <a:lnTo>
                  <a:pt x="57505" y="3688"/>
                </a:lnTo>
                <a:lnTo>
                  <a:pt x="57388" y="3681"/>
                </a:lnTo>
                <a:lnTo>
                  <a:pt x="57306" y="3585"/>
                </a:lnTo>
                <a:lnTo>
                  <a:pt x="57189" y="3585"/>
                </a:lnTo>
                <a:lnTo>
                  <a:pt x="57038" y="3674"/>
                </a:lnTo>
                <a:lnTo>
                  <a:pt x="56935" y="3633"/>
                </a:lnTo>
                <a:lnTo>
                  <a:pt x="56859" y="3509"/>
                </a:lnTo>
                <a:lnTo>
                  <a:pt x="56777" y="3399"/>
                </a:lnTo>
                <a:lnTo>
                  <a:pt x="56633" y="3475"/>
                </a:lnTo>
                <a:lnTo>
                  <a:pt x="56537" y="3406"/>
                </a:lnTo>
                <a:lnTo>
                  <a:pt x="56420" y="3413"/>
                </a:lnTo>
                <a:lnTo>
                  <a:pt x="56283" y="3454"/>
                </a:lnTo>
                <a:lnTo>
                  <a:pt x="56248" y="3228"/>
                </a:lnTo>
                <a:lnTo>
                  <a:pt x="56104" y="3296"/>
                </a:lnTo>
                <a:lnTo>
                  <a:pt x="56029" y="3173"/>
                </a:lnTo>
                <a:lnTo>
                  <a:pt x="55878" y="3262"/>
                </a:lnTo>
                <a:lnTo>
                  <a:pt x="55823" y="3083"/>
                </a:lnTo>
                <a:lnTo>
                  <a:pt x="55720" y="3049"/>
                </a:lnTo>
                <a:lnTo>
                  <a:pt x="55596" y="3049"/>
                </a:lnTo>
                <a:lnTo>
                  <a:pt x="55507" y="2974"/>
                </a:lnTo>
                <a:lnTo>
                  <a:pt x="55356" y="3063"/>
                </a:lnTo>
                <a:lnTo>
                  <a:pt x="55267" y="2981"/>
                </a:lnTo>
                <a:lnTo>
                  <a:pt x="55184" y="2884"/>
                </a:lnTo>
                <a:lnTo>
                  <a:pt x="55040" y="2960"/>
                </a:lnTo>
                <a:lnTo>
                  <a:pt x="54944" y="2898"/>
                </a:lnTo>
                <a:lnTo>
                  <a:pt x="54848" y="2829"/>
                </a:lnTo>
                <a:lnTo>
                  <a:pt x="54724" y="2857"/>
                </a:lnTo>
                <a:lnTo>
                  <a:pt x="54662" y="2678"/>
                </a:lnTo>
                <a:lnTo>
                  <a:pt x="54518" y="2775"/>
                </a:lnTo>
                <a:lnTo>
                  <a:pt x="54408" y="2740"/>
                </a:lnTo>
                <a:lnTo>
                  <a:pt x="54319" y="2658"/>
                </a:lnTo>
                <a:lnTo>
                  <a:pt x="54203" y="2665"/>
                </a:lnTo>
                <a:lnTo>
                  <a:pt x="54154" y="2459"/>
                </a:lnTo>
                <a:lnTo>
                  <a:pt x="53969" y="2644"/>
                </a:lnTo>
                <a:lnTo>
                  <a:pt x="53935" y="2390"/>
                </a:lnTo>
                <a:lnTo>
                  <a:pt x="53818" y="2404"/>
                </a:lnTo>
                <a:lnTo>
                  <a:pt x="53729" y="2315"/>
                </a:lnTo>
                <a:lnTo>
                  <a:pt x="53585" y="2383"/>
                </a:lnTo>
                <a:lnTo>
                  <a:pt x="53454" y="2431"/>
                </a:lnTo>
                <a:lnTo>
                  <a:pt x="53372" y="2321"/>
                </a:lnTo>
                <a:lnTo>
                  <a:pt x="53235" y="2376"/>
                </a:lnTo>
                <a:lnTo>
                  <a:pt x="53132" y="2342"/>
                </a:lnTo>
                <a:lnTo>
                  <a:pt x="53063" y="2198"/>
                </a:lnTo>
                <a:lnTo>
                  <a:pt x="52953" y="2164"/>
                </a:lnTo>
                <a:lnTo>
                  <a:pt x="52857" y="2102"/>
                </a:lnTo>
                <a:lnTo>
                  <a:pt x="52754" y="2061"/>
                </a:lnTo>
                <a:lnTo>
                  <a:pt x="52658" y="2006"/>
                </a:lnTo>
                <a:lnTo>
                  <a:pt x="52527" y="2033"/>
                </a:lnTo>
                <a:lnTo>
                  <a:pt x="52445" y="1937"/>
                </a:lnTo>
                <a:lnTo>
                  <a:pt x="52335" y="1903"/>
                </a:lnTo>
                <a:lnTo>
                  <a:pt x="52239" y="1855"/>
                </a:lnTo>
                <a:lnTo>
                  <a:pt x="52136" y="1800"/>
                </a:lnTo>
                <a:lnTo>
                  <a:pt x="52026" y="1779"/>
                </a:lnTo>
                <a:lnTo>
                  <a:pt x="51875" y="1875"/>
                </a:lnTo>
                <a:lnTo>
                  <a:pt x="51793" y="1779"/>
                </a:lnTo>
                <a:lnTo>
                  <a:pt x="51704" y="1690"/>
                </a:lnTo>
                <a:lnTo>
                  <a:pt x="51580" y="1710"/>
                </a:lnTo>
                <a:lnTo>
                  <a:pt x="51470" y="1683"/>
                </a:lnTo>
                <a:lnTo>
                  <a:pt x="51388" y="1511"/>
                </a:lnTo>
                <a:lnTo>
                  <a:pt x="51250" y="1580"/>
                </a:lnTo>
                <a:lnTo>
                  <a:pt x="51141" y="1594"/>
                </a:lnTo>
                <a:lnTo>
                  <a:pt x="51024" y="1580"/>
                </a:lnTo>
                <a:lnTo>
                  <a:pt x="50914" y="1601"/>
                </a:lnTo>
                <a:lnTo>
                  <a:pt x="50804" y="1704"/>
                </a:lnTo>
                <a:lnTo>
                  <a:pt x="50694" y="1786"/>
                </a:lnTo>
                <a:lnTo>
                  <a:pt x="50571" y="1573"/>
                </a:lnTo>
                <a:lnTo>
                  <a:pt x="50461" y="1669"/>
                </a:lnTo>
                <a:lnTo>
                  <a:pt x="50351" y="1724"/>
                </a:lnTo>
                <a:lnTo>
                  <a:pt x="50234" y="1553"/>
                </a:lnTo>
                <a:lnTo>
                  <a:pt x="50124" y="1649"/>
                </a:lnTo>
                <a:lnTo>
                  <a:pt x="50008" y="1607"/>
                </a:lnTo>
                <a:lnTo>
                  <a:pt x="49898" y="1642"/>
                </a:lnTo>
                <a:lnTo>
                  <a:pt x="49788" y="1710"/>
                </a:lnTo>
                <a:lnTo>
                  <a:pt x="49671" y="1635"/>
                </a:lnTo>
                <a:lnTo>
                  <a:pt x="49562" y="1669"/>
                </a:lnTo>
                <a:lnTo>
                  <a:pt x="49445" y="1662"/>
                </a:lnTo>
                <a:lnTo>
                  <a:pt x="49335" y="1724"/>
                </a:lnTo>
                <a:lnTo>
                  <a:pt x="49225" y="1793"/>
                </a:lnTo>
                <a:lnTo>
                  <a:pt x="49115" y="1820"/>
                </a:lnTo>
                <a:lnTo>
                  <a:pt x="48999" y="1662"/>
                </a:lnTo>
                <a:lnTo>
                  <a:pt x="48882" y="1662"/>
                </a:lnTo>
                <a:lnTo>
                  <a:pt x="48779" y="1848"/>
                </a:lnTo>
                <a:lnTo>
                  <a:pt x="48662" y="1841"/>
                </a:lnTo>
                <a:lnTo>
                  <a:pt x="48545" y="1614"/>
                </a:lnTo>
                <a:lnTo>
                  <a:pt x="48429" y="1676"/>
                </a:lnTo>
                <a:lnTo>
                  <a:pt x="48319" y="1669"/>
                </a:lnTo>
                <a:lnTo>
                  <a:pt x="48209" y="1820"/>
                </a:lnTo>
                <a:lnTo>
                  <a:pt x="48092" y="1724"/>
                </a:lnTo>
                <a:lnTo>
                  <a:pt x="47983" y="1724"/>
                </a:lnTo>
                <a:lnTo>
                  <a:pt x="47873" y="1827"/>
                </a:lnTo>
                <a:lnTo>
                  <a:pt x="47763" y="1793"/>
                </a:lnTo>
                <a:lnTo>
                  <a:pt x="47646" y="1793"/>
                </a:lnTo>
                <a:lnTo>
                  <a:pt x="47536" y="1738"/>
                </a:lnTo>
                <a:lnTo>
                  <a:pt x="47426" y="1855"/>
                </a:lnTo>
                <a:lnTo>
                  <a:pt x="47317" y="1903"/>
                </a:lnTo>
                <a:lnTo>
                  <a:pt x="47200" y="1868"/>
                </a:lnTo>
                <a:lnTo>
                  <a:pt x="47090" y="1882"/>
                </a:lnTo>
                <a:lnTo>
                  <a:pt x="46973" y="1813"/>
                </a:lnTo>
                <a:lnTo>
                  <a:pt x="46857" y="1779"/>
                </a:lnTo>
                <a:lnTo>
                  <a:pt x="46747" y="1807"/>
                </a:lnTo>
                <a:lnTo>
                  <a:pt x="46630" y="1738"/>
                </a:lnTo>
                <a:lnTo>
                  <a:pt x="46520" y="1724"/>
                </a:lnTo>
                <a:lnTo>
                  <a:pt x="46410" y="1861"/>
                </a:lnTo>
                <a:lnTo>
                  <a:pt x="46300" y="1923"/>
                </a:lnTo>
                <a:lnTo>
                  <a:pt x="46184" y="1758"/>
                </a:lnTo>
                <a:lnTo>
                  <a:pt x="46074" y="1923"/>
                </a:lnTo>
                <a:lnTo>
                  <a:pt x="45957" y="1813"/>
                </a:lnTo>
                <a:lnTo>
                  <a:pt x="45847" y="1827"/>
                </a:lnTo>
                <a:lnTo>
                  <a:pt x="45738" y="1923"/>
                </a:lnTo>
                <a:lnTo>
                  <a:pt x="45621" y="1868"/>
                </a:lnTo>
                <a:lnTo>
                  <a:pt x="45511" y="1951"/>
                </a:lnTo>
                <a:lnTo>
                  <a:pt x="45401" y="1875"/>
                </a:lnTo>
                <a:lnTo>
                  <a:pt x="45291" y="1944"/>
                </a:lnTo>
                <a:lnTo>
                  <a:pt x="45175" y="1868"/>
                </a:lnTo>
                <a:lnTo>
                  <a:pt x="45058" y="1882"/>
                </a:lnTo>
                <a:lnTo>
                  <a:pt x="44941" y="1752"/>
                </a:lnTo>
                <a:lnTo>
                  <a:pt x="44838" y="1896"/>
                </a:lnTo>
                <a:lnTo>
                  <a:pt x="44721" y="1861"/>
                </a:lnTo>
                <a:lnTo>
                  <a:pt x="44612" y="1903"/>
                </a:lnTo>
                <a:lnTo>
                  <a:pt x="44495" y="1758"/>
                </a:lnTo>
                <a:lnTo>
                  <a:pt x="44385" y="1820"/>
                </a:lnTo>
                <a:lnTo>
                  <a:pt x="44275" y="1930"/>
                </a:lnTo>
                <a:lnTo>
                  <a:pt x="44158" y="1786"/>
                </a:lnTo>
                <a:lnTo>
                  <a:pt x="44049" y="2006"/>
                </a:lnTo>
                <a:lnTo>
                  <a:pt x="43939" y="1951"/>
                </a:lnTo>
                <a:lnTo>
                  <a:pt x="43822" y="1875"/>
                </a:lnTo>
                <a:lnTo>
                  <a:pt x="43705" y="1807"/>
                </a:lnTo>
                <a:lnTo>
                  <a:pt x="43602" y="1964"/>
                </a:lnTo>
                <a:lnTo>
                  <a:pt x="43486" y="1875"/>
                </a:lnTo>
                <a:lnTo>
                  <a:pt x="43369" y="1841"/>
                </a:lnTo>
                <a:lnTo>
                  <a:pt x="43259" y="1827"/>
                </a:lnTo>
                <a:lnTo>
                  <a:pt x="43142" y="1848"/>
                </a:lnTo>
                <a:lnTo>
                  <a:pt x="43039" y="1992"/>
                </a:lnTo>
                <a:lnTo>
                  <a:pt x="42923" y="1930"/>
                </a:lnTo>
                <a:lnTo>
                  <a:pt x="42806" y="1834"/>
                </a:lnTo>
                <a:lnTo>
                  <a:pt x="42703" y="2019"/>
                </a:lnTo>
                <a:lnTo>
                  <a:pt x="42586" y="1971"/>
                </a:lnTo>
                <a:lnTo>
                  <a:pt x="42476" y="1951"/>
                </a:lnTo>
                <a:lnTo>
                  <a:pt x="42367" y="2033"/>
                </a:lnTo>
                <a:lnTo>
                  <a:pt x="42250" y="1958"/>
                </a:lnTo>
                <a:lnTo>
                  <a:pt x="42140" y="2019"/>
                </a:lnTo>
                <a:lnTo>
                  <a:pt x="42023" y="1875"/>
                </a:lnTo>
                <a:lnTo>
                  <a:pt x="41914" y="2013"/>
                </a:lnTo>
                <a:lnTo>
                  <a:pt x="41797" y="1889"/>
                </a:lnTo>
                <a:lnTo>
                  <a:pt x="41694" y="2067"/>
                </a:lnTo>
                <a:lnTo>
                  <a:pt x="41577" y="2047"/>
                </a:lnTo>
                <a:lnTo>
                  <a:pt x="41467" y="2026"/>
                </a:lnTo>
                <a:lnTo>
                  <a:pt x="41351" y="1889"/>
                </a:lnTo>
                <a:lnTo>
                  <a:pt x="41241" y="2006"/>
                </a:lnTo>
                <a:lnTo>
                  <a:pt x="41124" y="1896"/>
                </a:lnTo>
                <a:lnTo>
                  <a:pt x="41014" y="1916"/>
                </a:lnTo>
                <a:lnTo>
                  <a:pt x="40897" y="1951"/>
                </a:lnTo>
                <a:lnTo>
                  <a:pt x="40788" y="1978"/>
                </a:lnTo>
                <a:lnTo>
                  <a:pt x="40678" y="1944"/>
                </a:lnTo>
                <a:lnTo>
                  <a:pt x="40561" y="1992"/>
                </a:lnTo>
                <a:lnTo>
                  <a:pt x="40451" y="2061"/>
                </a:lnTo>
                <a:lnTo>
                  <a:pt x="40341" y="2047"/>
                </a:lnTo>
                <a:lnTo>
                  <a:pt x="40232" y="2136"/>
                </a:lnTo>
                <a:lnTo>
                  <a:pt x="40115" y="1910"/>
                </a:lnTo>
                <a:lnTo>
                  <a:pt x="39998" y="1937"/>
                </a:lnTo>
                <a:lnTo>
                  <a:pt x="39888" y="1971"/>
                </a:lnTo>
                <a:lnTo>
                  <a:pt x="39778" y="2033"/>
                </a:lnTo>
                <a:lnTo>
                  <a:pt x="39669" y="1964"/>
                </a:lnTo>
                <a:lnTo>
                  <a:pt x="39559" y="2170"/>
                </a:lnTo>
                <a:lnTo>
                  <a:pt x="39442" y="1937"/>
                </a:lnTo>
                <a:lnTo>
                  <a:pt x="39332" y="2129"/>
                </a:lnTo>
                <a:lnTo>
                  <a:pt x="39215" y="1951"/>
                </a:lnTo>
                <a:lnTo>
                  <a:pt x="39112" y="2122"/>
                </a:lnTo>
                <a:lnTo>
                  <a:pt x="38996" y="2006"/>
                </a:lnTo>
                <a:lnTo>
                  <a:pt x="38879" y="2019"/>
                </a:lnTo>
                <a:lnTo>
                  <a:pt x="38769" y="1958"/>
                </a:lnTo>
                <a:lnTo>
                  <a:pt x="38659" y="2122"/>
                </a:lnTo>
                <a:lnTo>
                  <a:pt x="38549" y="2026"/>
                </a:lnTo>
                <a:lnTo>
                  <a:pt x="38426" y="2136"/>
                </a:lnTo>
                <a:lnTo>
                  <a:pt x="38323" y="2033"/>
                </a:lnTo>
                <a:lnTo>
                  <a:pt x="38199" y="2129"/>
                </a:lnTo>
                <a:lnTo>
                  <a:pt x="38110" y="1910"/>
                </a:lnTo>
                <a:lnTo>
                  <a:pt x="37980" y="2067"/>
                </a:lnTo>
                <a:lnTo>
                  <a:pt x="37863" y="2088"/>
                </a:lnTo>
                <a:lnTo>
                  <a:pt x="37753" y="2047"/>
                </a:lnTo>
                <a:lnTo>
                  <a:pt x="37664" y="1834"/>
                </a:lnTo>
                <a:lnTo>
                  <a:pt x="37533" y="1978"/>
                </a:lnTo>
                <a:lnTo>
                  <a:pt x="37424" y="1971"/>
                </a:lnTo>
                <a:lnTo>
                  <a:pt x="37314" y="1937"/>
                </a:lnTo>
                <a:lnTo>
                  <a:pt x="37190" y="2026"/>
                </a:lnTo>
                <a:lnTo>
                  <a:pt x="37080" y="1992"/>
                </a:lnTo>
                <a:lnTo>
                  <a:pt x="36970" y="1951"/>
                </a:lnTo>
                <a:lnTo>
                  <a:pt x="36854" y="1985"/>
                </a:lnTo>
                <a:lnTo>
                  <a:pt x="36771" y="1731"/>
                </a:lnTo>
                <a:lnTo>
                  <a:pt x="36648" y="1786"/>
                </a:lnTo>
                <a:lnTo>
                  <a:pt x="36517" y="1930"/>
                </a:lnTo>
                <a:lnTo>
                  <a:pt x="36435" y="1717"/>
                </a:lnTo>
                <a:lnTo>
                  <a:pt x="36311" y="1800"/>
                </a:lnTo>
                <a:lnTo>
                  <a:pt x="36202" y="1738"/>
                </a:lnTo>
                <a:lnTo>
                  <a:pt x="36085" y="1793"/>
                </a:lnTo>
                <a:lnTo>
                  <a:pt x="35961" y="1841"/>
                </a:lnTo>
                <a:lnTo>
                  <a:pt x="35865" y="1731"/>
                </a:lnTo>
                <a:lnTo>
                  <a:pt x="35748" y="1765"/>
                </a:lnTo>
                <a:lnTo>
                  <a:pt x="35652" y="1642"/>
                </a:lnTo>
                <a:lnTo>
                  <a:pt x="35522" y="1745"/>
                </a:lnTo>
                <a:lnTo>
                  <a:pt x="35433" y="1580"/>
                </a:lnTo>
                <a:lnTo>
                  <a:pt x="35295" y="1800"/>
                </a:lnTo>
                <a:lnTo>
                  <a:pt x="35206" y="1566"/>
                </a:lnTo>
                <a:lnTo>
                  <a:pt x="35069" y="1786"/>
                </a:lnTo>
                <a:lnTo>
                  <a:pt x="34973" y="1614"/>
                </a:lnTo>
                <a:lnTo>
                  <a:pt x="34877" y="1511"/>
                </a:lnTo>
                <a:lnTo>
                  <a:pt x="34753" y="1587"/>
                </a:lnTo>
                <a:lnTo>
                  <a:pt x="34629" y="1704"/>
                </a:lnTo>
                <a:lnTo>
                  <a:pt x="34526" y="1601"/>
                </a:lnTo>
                <a:lnTo>
                  <a:pt x="34423" y="1504"/>
                </a:lnTo>
                <a:lnTo>
                  <a:pt x="34307" y="1546"/>
                </a:lnTo>
                <a:lnTo>
                  <a:pt x="34197" y="1525"/>
                </a:lnTo>
                <a:lnTo>
                  <a:pt x="34080" y="1525"/>
                </a:lnTo>
                <a:lnTo>
                  <a:pt x="33970" y="1539"/>
                </a:lnTo>
                <a:lnTo>
                  <a:pt x="33847" y="1621"/>
                </a:lnTo>
                <a:lnTo>
                  <a:pt x="33751" y="1456"/>
                </a:lnTo>
                <a:lnTo>
                  <a:pt x="33641" y="1456"/>
                </a:lnTo>
                <a:lnTo>
                  <a:pt x="33524" y="1463"/>
                </a:lnTo>
                <a:lnTo>
                  <a:pt x="33407" y="1525"/>
                </a:lnTo>
                <a:lnTo>
                  <a:pt x="33291" y="1491"/>
                </a:lnTo>
                <a:lnTo>
                  <a:pt x="33188" y="1422"/>
                </a:lnTo>
                <a:lnTo>
                  <a:pt x="33085" y="1381"/>
                </a:lnTo>
                <a:lnTo>
                  <a:pt x="32961" y="1477"/>
                </a:lnTo>
                <a:lnTo>
                  <a:pt x="32844" y="1498"/>
                </a:lnTo>
                <a:lnTo>
                  <a:pt x="32755" y="1264"/>
                </a:lnTo>
                <a:lnTo>
                  <a:pt x="32645" y="1264"/>
                </a:lnTo>
                <a:lnTo>
                  <a:pt x="32522" y="1367"/>
                </a:lnTo>
                <a:lnTo>
                  <a:pt x="32412" y="1299"/>
                </a:lnTo>
                <a:lnTo>
                  <a:pt x="32295" y="1367"/>
                </a:lnTo>
                <a:lnTo>
                  <a:pt x="32185" y="1292"/>
                </a:lnTo>
                <a:lnTo>
                  <a:pt x="32069" y="1367"/>
                </a:lnTo>
                <a:lnTo>
                  <a:pt x="31959" y="1333"/>
                </a:lnTo>
                <a:lnTo>
                  <a:pt x="31842" y="1367"/>
                </a:lnTo>
                <a:lnTo>
                  <a:pt x="31739" y="1264"/>
                </a:lnTo>
                <a:lnTo>
                  <a:pt x="31636" y="1161"/>
                </a:lnTo>
                <a:lnTo>
                  <a:pt x="31526" y="1161"/>
                </a:lnTo>
                <a:lnTo>
                  <a:pt x="31416" y="1134"/>
                </a:lnTo>
                <a:lnTo>
                  <a:pt x="31307" y="1099"/>
                </a:lnTo>
                <a:lnTo>
                  <a:pt x="31190" y="1161"/>
                </a:lnTo>
                <a:lnTo>
                  <a:pt x="31073" y="1182"/>
                </a:lnTo>
                <a:lnTo>
                  <a:pt x="30970" y="1086"/>
                </a:lnTo>
                <a:lnTo>
                  <a:pt x="30860" y="1079"/>
                </a:lnTo>
                <a:lnTo>
                  <a:pt x="30730" y="1189"/>
                </a:lnTo>
                <a:lnTo>
                  <a:pt x="30613" y="1237"/>
                </a:lnTo>
                <a:lnTo>
                  <a:pt x="30503" y="1230"/>
                </a:lnTo>
                <a:lnTo>
                  <a:pt x="30407" y="1044"/>
                </a:lnTo>
                <a:lnTo>
                  <a:pt x="30284" y="1168"/>
                </a:lnTo>
                <a:lnTo>
                  <a:pt x="30181" y="1051"/>
                </a:lnTo>
                <a:lnTo>
                  <a:pt x="30057" y="1196"/>
                </a:lnTo>
                <a:lnTo>
                  <a:pt x="29961" y="1017"/>
                </a:lnTo>
                <a:lnTo>
                  <a:pt x="29858" y="969"/>
                </a:lnTo>
                <a:lnTo>
                  <a:pt x="29741" y="996"/>
                </a:lnTo>
                <a:lnTo>
                  <a:pt x="29611" y="1134"/>
                </a:lnTo>
                <a:lnTo>
                  <a:pt x="29501" y="1093"/>
                </a:lnTo>
                <a:lnTo>
                  <a:pt x="29405" y="983"/>
                </a:lnTo>
                <a:lnTo>
                  <a:pt x="29281" y="1079"/>
                </a:lnTo>
                <a:lnTo>
                  <a:pt x="29165" y="1086"/>
                </a:lnTo>
                <a:lnTo>
                  <a:pt x="29068" y="976"/>
                </a:lnTo>
                <a:lnTo>
                  <a:pt x="28952" y="990"/>
                </a:lnTo>
                <a:lnTo>
                  <a:pt x="28828" y="1044"/>
                </a:lnTo>
                <a:lnTo>
                  <a:pt x="28718" y="1044"/>
                </a:lnTo>
                <a:lnTo>
                  <a:pt x="28622" y="921"/>
                </a:lnTo>
                <a:lnTo>
                  <a:pt x="28499" y="1010"/>
                </a:lnTo>
                <a:lnTo>
                  <a:pt x="28409" y="790"/>
                </a:lnTo>
                <a:lnTo>
                  <a:pt x="28286" y="893"/>
                </a:lnTo>
                <a:lnTo>
                  <a:pt x="28176" y="866"/>
                </a:lnTo>
                <a:lnTo>
                  <a:pt x="28059" y="914"/>
                </a:lnTo>
                <a:lnTo>
                  <a:pt x="27949" y="859"/>
                </a:lnTo>
                <a:lnTo>
                  <a:pt x="27846" y="811"/>
                </a:lnTo>
                <a:lnTo>
                  <a:pt x="27743" y="715"/>
                </a:lnTo>
                <a:lnTo>
                  <a:pt x="27634" y="694"/>
                </a:lnTo>
                <a:lnTo>
                  <a:pt x="27517" y="701"/>
                </a:lnTo>
                <a:lnTo>
                  <a:pt x="27414" y="660"/>
                </a:lnTo>
                <a:lnTo>
                  <a:pt x="27297" y="687"/>
                </a:lnTo>
                <a:lnTo>
                  <a:pt x="27180" y="715"/>
                </a:lnTo>
                <a:lnTo>
                  <a:pt x="27050" y="866"/>
                </a:lnTo>
                <a:lnTo>
                  <a:pt x="26968" y="605"/>
                </a:lnTo>
                <a:lnTo>
                  <a:pt x="26851" y="619"/>
                </a:lnTo>
                <a:lnTo>
                  <a:pt x="26727" y="756"/>
                </a:lnTo>
                <a:lnTo>
                  <a:pt x="26617" y="722"/>
                </a:lnTo>
                <a:lnTo>
                  <a:pt x="26515" y="619"/>
                </a:lnTo>
                <a:lnTo>
                  <a:pt x="26405" y="591"/>
                </a:lnTo>
                <a:lnTo>
                  <a:pt x="26288" y="619"/>
                </a:lnTo>
                <a:lnTo>
                  <a:pt x="26185" y="571"/>
                </a:lnTo>
                <a:lnTo>
                  <a:pt x="26075" y="536"/>
                </a:lnTo>
                <a:lnTo>
                  <a:pt x="25952" y="619"/>
                </a:lnTo>
                <a:lnTo>
                  <a:pt x="25835" y="626"/>
                </a:lnTo>
                <a:lnTo>
                  <a:pt x="25725" y="633"/>
                </a:lnTo>
                <a:lnTo>
                  <a:pt x="25622" y="536"/>
                </a:lnTo>
                <a:lnTo>
                  <a:pt x="25519" y="454"/>
                </a:lnTo>
                <a:lnTo>
                  <a:pt x="25382" y="660"/>
                </a:lnTo>
                <a:lnTo>
                  <a:pt x="25279" y="571"/>
                </a:lnTo>
                <a:lnTo>
                  <a:pt x="25176" y="502"/>
                </a:lnTo>
                <a:lnTo>
                  <a:pt x="25066" y="502"/>
                </a:lnTo>
                <a:lnTo>
                  <a:pt x="24942" y="571"/>
                </a:lnTo>
                <a:lnTo>
                  <a:pt x="24833" y="530"/>
                </a:lnTo>
                <a:lnTo>
                  <a:pt x="24736" y="427"/>
                </a:lnTo>
                <a:lnTo>
                  <a:pt x="24627" y="358"/>
                </a:lnTo>
                <a:lnTo>
                  <a:pt x="24496" y="550"/>
                </a:lnTo>
                <a:lnTo>
                  <a:pt x="24400" y="420"/>
                </a:lnTo>
                <a:lnTo>
                  <a:pt x="24276" y="523"/>
                </a:lnTo>
                <a:lnTo>
                  <a:pt x="24173" y="440"/>
                </a:lnTo>
                <a:lnTo>
                  <a:pt x="24070" y="344"/>
                </a:lnTo>
                <a:lnTo>
                  <a:pt x="23947" y="461"/>
                </a:lnTo>
                <a:lnTo>
                  <a:pt x="23844" y="379"/>
                </a:lnTo>
                <a:lnTo>
                  <a:pt x="23734" y="330"/>
                </a:lnTo>
                <a:lnTo>
                  <a:pt x="23610" y="406"/>
                </a:lnTo>
                <a:lnTo>
                  <a:pt x="23514" y="276"/>
                </a:lnTo>
                <a:lnTo>
                  <a:pt x="23411" y="234"/>
                </a:lnTo>
                <a:lnTo>
                  <a:pt x="23281" y="344"/>
                </a:lnTo>
                <a:lnTo>
                  <a:pt x="23178" y="269"/>
                </a:lnTo>
                <a:lnTo>
                  <a:pt x="23068" y="248"/>
                </a:lnTo>
                <a:lnTo>
                  <a:pt x="22972" y="145"/>
                </a:lnTo>
                <a:lnTo>
                  <a:pt x="22842" y="276"/>
                </a:lnTo>
                <a:lnTo>
                  <a:pt x="22718" y="365"/>
                </a:lnTo>
                <a:lnTo>
                  <a:pt x="22622" y="221"/>
                </a:lnTo>
                <a:lnTo>
                  <a:pt x="22512" y="221"/>
                </a:lnTo>
                <a:lnTo>
                  <a:pt x="22388" y="186"/>
                </a:lnTo>
                <a:lnTo>
                  <a:pt x="22306" y="365"/>
                </a:lnTo>
                <a:lnTo>
                  <a:pt x="22169" y="221"/>
                </a:lnTo>
                <a:lnTo>
                  <a:pt x="22073" y="324"/>
                </a:lnTo>
                <a:lnTo>
                  <a:pt x="21956" y="317"/>
                </a:lnTo>
                <a:lnTo>
                  <a:pt x="21853" y="392"/>
                </a:lnTo>
                <a:lnTo>
                  <a:pt x="21722" y="324"/>
                </a:lnTo>
                <a:lnTo>
                  <a:pt x="21626" y="399"/>
                </a:lnTo>
                <a:lnTo>
                  <a:pt x="21510" y="406"/>
                </a:lnTo>
                <a:lnTo>
                  <a:pt x="21386" y="344"/>
                </a:lnTo>
                <a:lnTo>
                  <a:pt x="21269" y="337"/>
                </a:lnTo>
                <a:lnTo>
                  <a:pt x="21166" y="399"/>
                </a:lnTo>
                <a:lnTo>
                  <a:pt x="21077" y="543"/>
                </a:lnTo>
                <a:lnTo>
                  <a:pt x="20967" y="571"/>
                </a:lnTo>
                <a:lnTo>
                  <a:pt x="20844" y="536"/>
                </a:lnTo>
                <a:lnTo>
                  <a:pt x="20727" y="530"/>
                </a:lnTo>
                <a:lnTo>
                  <a:pt x="20631" y="605"/>
                </a:lnTo>
                <a:lnTo>
                  <a:pt x="20500" y="543"/>
                </a:lnTo>
                <a:lnTo>
                  <a:pt x="20391" y="536"/>
                </a:lnTo>
                <a:lnTo>
                  <a:pt x="20301" y="687"/>
                </a:lnTo>
                <a:lnTo>
                  <a:pt x="20164" y="550"/>
                </a:lnTo>
                <a:lnTo>
                  <a:pt x="20054" y="571"/>
                </a:lnTo>
                <a:lnTo>
                  <a:pt x="19965" y="736"/>
                </a:lnTo>
                <a:lnTo>
                  <a:pt x="19821" y="578"/>
                </a:lnTo>
                <a:lnTo>
                  <a:pt x="19711" y="591"/>
                </a:lnTo>
                <a:lnTo>
                  <a:pt x="19594" y="585"/>
                </a:lnTo>
                <a:lnTo>
                  <a:pt x="19484" y="598"/>
                </a:lnTo>
                <a:lnTo>
                  <a:pt x="19409" y="818"/>
                </a:lnTo>
                <a:lnTo>
                  <a:pt x="19265" y="653"/>
                </a:lnTo>
                <a:lnTo>
                  <a:pt x="19189" y="880"/>
                </a:lnTo>
                <a:lnTo>
                  <a:pt x="19066" y="845"/>
                </a:lnTo>
                <a:lnTo>
                  <a:pt x="18963" y="900"/>
                </a:lnTo>
                <a:lnTo>
                  <a:pt x="18853" y="907"/>
                </a:lnTo>
                <a:lnTo>
                  <a:pt x="18736" y="907"/>
                </a:lnTo>
                <a:lnTo>
                  <a:pt x="18633" y="948"/>
                </a:lnTo>
                <a:lnTo>
                  <a:pt x="18489" y="784"/>
                </a:lnTo>
                <a:lnTo>
                  <a:pt x="18379" y="790"/>
                </a:lnTo>
                <a:lnTo>
                  <a:pt x="18290" y="969"/>
                </a:lnTo>
                <a:lnTo>
                  <a:pt x="18180" y="996"/>
                </a:lnTo>
                <a:lnTo>
                  <a:pt x="18070" y="1010"/>
                </a:lnTo>
                <a:lnTo>
                  <a:pt x="17940" y="907"/>
                </a:lnTo>
                <a:lnTo>
                  <a:pt x="17823" y="880"/>
                </a:lnTo>
                <a:lnTo>
                  <a:pt x="17734" y="1038"/>
                </a:lnTo>
                <a:lnTo>
                  <a:pt x="17631" y="1120"/>
                </a:lnTo>
                <a:lnTo>
                  <a:pt x="17514" y="1086"/>
                </a:lnTo>
                <a:lnTo>
                  <a:pt x="17384" y="1010"/>
                </a:lnTo>
                <a:lnTo>
                  <a:pt x="17294" y="1154"/>
                </a:lnTo>
                <a:lnTo>
                  <a:pt x="17157" y="1003"/>
                </a:lnTo>
                <a:lnTo>
                  <a:pt x="17075" y="1196"/>
                </a:lnTo>
                <a:lnTo>
                  <a:pt x="16972" y="1250"/>
                </a:lnTo>
                <a:lnTo>
                  <a:pt x="16821" y="1058"/>
                </a:lnTo>
                <a:lnTo>
                  <a:pt x="16731" y="1182"/>
                </a:lnTo>
                <a:lnTo>
                  <a:pt x="16635" y="1285"/>
                </a:lnTo>
                <a:lnTo>
                  <a:pt x="16519" y="1299"/>
                </a:lnTo>
                <a:lnTo>
                  <a:pt x="16402" y="1271"/>
                </a:lnTo>
                <a:lnTo>
                  <a:pt x="16285" y="1244"/>
                </a:lnTo>
                <a:lnTo>
                  <a:pt x="16196" y="1388"/>
                </a:lnTo>
                <a:lnTo>
                  <a:pt x="16079" y="1374"/>
                </a:lnTo>
                <a:lnTo>
                  <a:pt x="15942" y="1244"/>
                </a:lnTo>
                <a:lnTo>
                  <a:pt x="15839" y="1340"/>
                </a:lnTo>
                <a:lnTo>
                  <a:pt x="15708" y="1216"/>
                </a:lnTo>
                <a:lnTo>
                  <a:pt x="15619" y="1353"/>
                </a:lnTo>
                <a:lnTo>
                  <a:pt x="15502" y="1367"/>
                </a:lnTo>
                <a:lnTo>
                  <a:pt x="15400" y="1429"/>
                </a:lnTo>
                <a:lnTo>
                  <a:pt x="15297" y="1491"/>
                </a:lnTo>
                <a:lnTo>
                  <a:pt x="15166" y="1388"/>
                </a:lnTo>
                <a:lnTo>
                  <a:pt x="15063" y="1463"/>
                </a:lnTo>
                <a:lnTo>
                  <a:pt x="14940" y="1408"/>
                </a:lnTo>
                <a:lnTo>
                  <a:pt x="14837" y="1477"/>
                </a:lnTo>
                <a:lnTo>
                  <a:pt x="14747" y="1587"/>
                </a:lnTo>
                <a:lnTo>
                  <a:pt x="14631" y="1614"/>
                </a:lnTo>
                <a:lnTo>
                  <a:pt x="14507" y="1532"/>
                </a:lnTo>
                <a:lnTo>
                  <a:pt x="14404" y="1621"/>
                </a:lnTo>
                <a:lnTo>
                  <a:pt x="14301" y="1649"/>
                </a:lnTo>
                <a:lnTo>
                  <a:pt x="14177" y="1539"/>
                </a:lnTo>
                <a:lnTo>
                  <a:pt x="14088" y="1498"/>
                </a:lnTo>
                <a:lnTo>
                  <a:pt x="13992" y="1422"/>
                </a:lnTo>
                <a:lnTo>
                  <a:pt x="13875" y="1408"/>
                </a:lnTo>
                <a:lnTo>
                  <a:pt x="13766" y="1381"/>
                </a:lnTo>
                <a:lnTo>
                  <a:pt x="13608" y="1525"/>
                </a:lnTo>
                <a:lnTo>
                  <a:pt x="13498" y="1491"/>
                </a:lnTo>
                <a:lnTo>
                  <a:pt x="13395" y="1463"/>
                </a:lnTo>
                <a:lnTo>
                  <a:pt x="13312" y="1333"/>
                </a:lnTo>
                <a:lnTo>
                  <a:pt x="13161" y="1443"/>
                </a:lnTo>
                <a:lnTo>
                  <a:pt x="13086" y="1305"/>
                </a:lnTo>
                <a:lnTo>
                  <a:pt x="12976" y="1271"/>
                </a:lnTo>
                <a:lnTo>
                  <a:pt x="12887" y="1175"/>
                </a:lnTo>
                <a:lnTo>
                  <a:pt x="12791" y="1106"/>
                </a:lnTo>
                <a:lnTo>
                  <a:pt x="12667" y="1141"/>
                </a:lnTo>
                <a:lnTo>
                  <a:pt x="12530" y="1202"/>
                </a:lnTo>
                <a:lnTo>
                  <a:pt x="12413" y="1202"/>
                </a:lnTo>
                <a:lnTo>
                  <a:pt x="12358" y="976"/>
                </a:lnTo>
                <a:lnTo>
                  <a:pt x="12255" y="928"/>
                </a:lnTo>
                <a:lnTo>
                  <a:pt x="12132" y="969"/>
                </a:lnTo>
                <a:lnTo>
                  <a:pt x="11981" y="1072"/>
                </a:lnTo>
                <a:lnTo>
                  <a:pt x="11871" y="1058"/>
                </a:lnTo>
                <a:lnTo>
                  <a:pt x="11768" y="1010"/>
                </a:lnTo>
                <a:lnTo>
                  <a:pt x="11672" y="942"/>
                </a:lnTo>
                <a:lnTo>
                  <a:pt x="11610" y="749"/>
                </a:lnTo>
                <a:lnTo>
                  <a:pt x="11459" y="852"/>
                </a:lnTo>
                <a:lnTo>
                  <a:pt x="11335" y="887"/>
                </a:lnTo>
                <a:lnTo>
                  <a:pt x="11253" y="756"/>
                </a:lnTo>
                <a:lnTo>
                  <a:pt x="11129" y="797"/>
                </a:lnTo>
                <a:lnTo>
                  <a:pt x="11061" y="619"/>
                </a:lnTo>
                <a:lnTo>
                  <a:pt x="10937" y="633"/>
                </a:lnTo>
                <a:lnTo>
                  <a:pt x="10800" y="722"/>
                </a:lnTo>
                <a:lnTo>
                  <a:pt x="10704" y="633"/>
                </a:lnTo>
                <a:lnTo>
                  <a:pt x="10580" y="674"/>
                </a:lnTo>
                <a:lnTo>
                  <a:pt x="10470" y="653"/>
                </a:lnTo>
                <a:lnTo>
                  <a:pt x="10381" y="550"/>
                </a:lnTo>
                <a:lnTo>
                  <a:pt x="10264" y="550"/>
                </a:lnTo>
                <a:lnTo>
                  <a:pt x="10168" y="475"/>
                </a:lnTo>
                <a:lnTo>
                  <a:pt x="10099" y="317"/>
                </a:lnTo>
                <a:lnTo>
                  <a:pt x="9983" y="310"/>
                </a:lnTo>
                <a:lnTo>
                  <a:pt x="9818" y="482"/>
                </a:lnTo>
                <a:lnTo>
                  <a:pt x="9722" y="420"/>
                </a:lnTo>
                <a:lnTo>
                  <a:pt x="9646" y="255"/>
                </a:lnTo>
                <a:lnTo>
                  <a:pt x="9495" y="385"/>
                </a:lnTo>
                <a:lnTo>
                  <a:pt x="9447" y="138"/>
                </a:lnTo>
                <a:lnTo>
                  <a:pt x="9289" y="282"/>
                </a:lnTo>
                <a:lnTo>
                  <a:pt x="9193" y="228"/>
                </a:lnTo>
                <a:lnTo>
                  <a:pt x="9083" y="193"/>
                </a:lnTo>
                <a:lnTo>
                  <a:pt x="902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4"/>
          <p:cNvSpPr/>
          <p:nvPr/>
        </p:nvSpPr>
        <p:spPr>
          <a:xfrm rot="10800000">
            <a:off x="6527237" y="608888"/>
            <a:ext cx="3276925" cy="5595425"/>
          </a:xfrm>
          <a:custGeom>
            <a:avLst/>
            <a:gdLst/>
            <a:ahLst/>
            <a:cxnLst/>
            <a:rect l="l" t="t" r="r" b="b"/>
            <a:pathLst>
              <a:path w="131077" h="223817" extrusionOk="0">
                <a:moveTo>
                  <a:pt x="115274" y="223817"/>
                </a:moveTo>
                <a:lnTo>
                  <a:pt x="0" y="31624"/>
                </a:lnTo>
                <a:lnTo>
                  <a:pt x="73088" y="0"/>
                </a:lnTo>
                <a:lnTo>
                  <a:pt x="131077" y="213839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46" name="Google Shape;546;p24"/>
          <p:cNvSpPr/>
          <p:nvPr/>
        </p:nvSpPr>
        <p:spPr>
          <a:xfrm>
            <a:off x="-2100575" y="813775"/>
            <a:ext cx="7554475" cy="5507575"/>
          </a:xfrm>
          <a:custGeom>
            <a:avLst/>
            <a:gdLst/>
            <a:ahLst/>
            <a:cxnLst/>
            <a:rect l="l" t="t" r="r" b="b"/>
            <a:pathLst>
              <a:path w="302179" h="220303" extrusionOk="0">
                <a:moveTo>
                  <a:pt x="302179" y="4617"/>
                </a:moveTo>
                <a:lnTo>
                  <a:pt x="141380" y="220303"/>
                </a:lnTo>
                <a:lnTo>
                  <a:pt x="0" y="218341"/>
                </a:lnTo>
                <a:lnTo>
                  <a:pt x="298716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47" name="Google Shape;547;p24"/>
          <p:cNvSpPr/>
          <p:nvPr/>
        </p:nvSpPr>
        <p:spPr>
          <a:xfrm rot="-10172239">
            <a:off x="-1656296" y="-968213"/>
            <a:ext cx="7113067" cy="4663301"/>
          </a:xfrm>
          <a:custGeom>
            <a:avLst/>
            <a:gdLst/>
            <a:ahLst/>
            <a:cxnLst/>
            <a:rect l="l" t="t" r="r" b="b"/>
            <a:pathLst>
              <a:path w="284515" h="186527" extrusionOk="0">
                <a:moveTo>
                  <a:pt x="0" y="156397"/>
                </a:moveTo>
                <a:lnTo>
                  <a:pt x="16857" y="186527"/>
                </a:lnTo>
                <a:lnTo>
                  <a:pt x="282172" y="176155"/>
                </a:lnTo>
                <a:lnTo>
                  <a:pt x="284515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48" name="Google Shape;548;p24"/>
          <p:cNvSpPr/>
          <p:nvPr/>
        </p:nvSpPr>
        <p:spPr>
          <a:xfrm rot="10032303">
            <a:off x="6774035" y="-837066"/>
            <a:ext cx="4819789" cy="3511342"/>
          </a:xfrm>
          <a:custGeom>
            <a:avLst/>
            <a:gdLst/>
            <a:ahLst/>
            <a:cxnLst/>
            <a:rect l="l" t="t" r="r" b="b"/>
            <a:pathLst>
              <a:path w="157260" h="114568" extrusionOk="0">
                <a:moveTo>
                  <a:pt x="157260" y="106126"/>
                </a:moveTo>
                <a:lnTo>
                  <a:pt x="69464" y="0"/>
                </a:lnTo>
                <a:lnTo>
                  <a:pt x="0" y="964"/>
                </a:lnTo>
                <a:lnTo>
                  <a:pt x="136999" y="114568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49" name="Google Shape;549;p24"/>
          <p:cNvSpPr/>
          <p:nvPr/>
        </p:nvSpPr>
        <p:spPr>
          <a:xfrm>
            <a:off x="3194400" y="1116750"/>
            <a:ext cx="3087550" cy="5551500"/>
          </a:xfrm>
          <a:custGeom>
            <a:avLst/>
            <a:gdLst/>
            <a:ahLst/>
            <a:cxnLst/>
            <a:rect l="l" t="t" r="r" b="b"/>
            <a:pathLst>
              <a:path w="123502" h="222060" extrusionOk="0">
                <a:moveTo>
                  <a:pt x="112887" y="577"/>
                </a:moveTo>
                <a:lnTo>
                  <a:pt x="123502" y="222060"/>
                </a:lnTo>
                <a:lnTo>
                  <a:pt x="0" y="203015"/>
                </a:lnTo>
                <a:lnTo>
                  <a:pt x="97882" y="0"/>
                </a:lnTo>
                <a:close/>
              </a:path>
            </a:pathLst>
          </a:custGeom>
          <a:solidFill>
            <a:srgbClr val="FFFFFF">
              <a:alpha val="16960"/>
            </a:srgbClr>
          </a:solidFill>
          <a:ln>
            <a:noFill/>
          </a:ln>
        </p:spPr>
      </p:sp>
      <p:sp>
        <p:nvSpPr>
          <p:cNvPr id="550" name="Google Shape;550;p24"/>
          <p:cNvSpPr/>
          <p:nvPr/>
        </p:nvSpPr>
        <p:spPr>
          <a:xfrm flipH="1">
            <a:off x="4680460" y="-841875"/>
            <a:ext cx="2880600" cy="288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4"/>
          <p:cNvSpPr/>
          <p:nvPr/>
        </p:nvSpPr>
        <p:spPr>
          <a:xfrm flipH="1">
            <a:off x="5168088" y="3294750"/>
            <a:ext cx="5113216" cy="2468857"/>
          </a:xfrm>
          <a:custGeom>
            <a:avLst/>
            <a:gdLst/>
            <a:ahLst/>
            <a:cxnLst/>
            <a:rect l="l" t="t" r="r" b="b"/>
            <a:pathLst>
              <a:path w="64301" h="31047" extrusionOk="0">
                <a:moveTo>
                  <a:pt x="30475" y="0"/>
                </a:moveTo>
                <a:cubicBezTo>
                  <a:pt x="29305" y="0"/>
                  <a:pt x="20452" y="4746"/>
                  <a:pt x="20452" y="4746"/>
                </a:cubicBezTo>
                <a:lnTo>
                  <a:pt x="0" y="12229"/>
                </a:lnTo>
                <a:lnTo>
                  <a:pt x="0" y="31047"/>
                </a:lnTo>
                <a:lnTo>
                  <a:pt x="64301" y="31047"/>
                </a:lnTo>
                <a:lnTo>
                  <a:pt x="64301" y="14659"/>
                </a:lnTo>
                <a:cubicBezTo>
                  <a:pt x="64301" y="14659"/>
                  <a:pt x="44858" y="4478"/>
                  <a:pt x="39950" y="2041"/>
                </a:cubicBezTo>
                <a:cubicBezTo>
                  <a:pt x="36684" y="420"/>
                  <a:pt x="35224" y="2"/>
                  <a:pt x="34392" y="2"/>
                </a:cubicBezTo>
                <a:cubicBezTo>
                  <a:pt x="33741" y="2"/>
                  <a:pt x="33475" y="258"/>
                  <a:pt x="33029" y="393"/>
                </a:cubicBezTo>
                <a:cubicBezTo>
                  <a:pt x="32822" y="456"/>
                  <a:pt x="32638" y="482"/>
                  <a:pt x="32466" y="482"/>
                </a:cubicBezTo>
                <a:cubicBezTo>
                  <a:pt x="31793" y="482"/>
                  <a:pt x="31319" y="89"/>
                  <a:pt x="30510" y="2"/>
                </a:cubicBezTo>
                <a:cubicBezTo>
                  <a:pt x="30499" y="1"/>
                  <a:pt x="30487" y="0"/>
                  <a:pt x="30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4"/>
          <p:cNvSpPr/>
          <p:nvPr/>
        </p:nvSpPr>
        <p:spPr>
          <a:xfrm flipH="1">
            <a:off x="-192954" y="4080800"/>
            <a:ext cx="10384454" cy="1358583"/>
          </a:xfrm>
          <a:custGeom>
            <a:avLst/>
            <a:gdLst/>
            <a:ahLst/>
            <a:cxnLst/>
            <a:rect l="l" t="t" r="r" b="b"/>
            <a:pathLst>
              <a:path w="68366" h="10313" extrusionOk="0">
                <a:moveTo>
                  <a:pt x="6921" y="0"/>
                </a:moveTo>
                <a:lnTo>
                  <a:pt x="6543" y="536"/>
                </a:lnTo>
                <a:lnTo>
                  <a:pt x="6523" y="186"/>
                </a:lnTo>
                <a:lnTo>
                  <a:pt x="6372" y="460"/>
                </a:lnTo>
                <a:lnTo>
                  <a:pt x="6159" y="42"/>
                </a:lnTo>
                <a:lnTo>
                  <a:pt x="6159" y="42"/>
                </a:lnTo>
                <a:lnTo>
                  <a:pt x="6228" y="591"/>
                </a:lnTo>
                <a:lnTo>
                  <a:pt x="6228" y="591"/>
                </a:lnTo>
                <a:lnTo>
                  <a:pt x="5912" y="227"/>
                </a:lnTo>
                <a:lnTo>
                  <a:pt x="5871" y="502"/>
                </a:lnTo>
                <a:lnTo>
                  <a:pt x="5623" y="309"/>
                </a:lnTo>
                <a:lnTo>
                  <a:pt x="5678" y="810"/>
                </a:lnTo>
                <a:lnTo>
                  <a:pt x="5315" y="330"/>
                </a:lnTo>
                <a:lnTo>
                  <a:pt x="5225" y="502"/>
                </a:lnTo>
                <a:lnTo>
                  <a:pt x="5177" y="769"/>
                </a:lnTo>
                <a:lnTo>
                  <a:pt x="4951" y="611"/>
                </a:lnTo>
                <a:lnTo>
                  <a:pt x="4724" y="460"/>
                </a:lnTo>
                <a:lnTo>
                  <a:pt x="4724" y="460"/>
                </a:lnTo>
                <a:lnTo>
                  <a:pt x="4813" y="1044"/>
                </a:lnTo>
                <a:lnTo>
                  <a:pt x="4813" y="1044"/>
                </a:lnTo>
                <a:lnTo>
                  <a:pt x="4635" y="1016"/>
                </a:lnTo>
                <a:lnTo>
                  <a:pt x="4477" y="1016"/>
                </a:lnTo>
                <a:lnTo>
                  <a:pt x="4395" y="1209"/>
                </a:lnTo>
                <a:lnTo>
                  <a:pt x="4065" y="804"/>
                </a:lnTo>
                <a:lnTo>
                  <a:pt x="4168" y="1421"/>
                </a:lnTo>
                <a:lnTo>
                  <a:pt x="4168" y="1421"/>
                </a:lnTo>
                <a:lnTo>
                  <a:pt x="3845" y="1037"/>
                </a:lnTo>
                <a:lnTo>
                  <a:pt x="3852" y="1428"/>
                </a:lnTo>
                <a:lnTo>
                  <a:pt x="3495" y="982"/>
                </a:lnTo>
                <a:lnTo>
                  <a:pt x="3372" y="1071"/>
                </a:lnTo>
                <a:lnTo>
                  <a:pt x="3365" y="1435"/>
                </a:lnTo>
                <a:lnTo>
                  <a:pt x="3200" y="1421"/>
                </a:lnTo>
                <a:lnTo>
                  <a:pt x="3070" y="1497"/>
                </a:lnTo>
                <a:lnTo>
                  <a:pt x="2829" y="1305"/>
                </a:lnTo>
                <a:lnTo>
                  <a:pt x="2891" y="1827"/>
                </a:lnTo>
                <a:lnTo>
                  <a:pt x="2582" y="1483"/>
                </a:lnTo>
                <a:lnTo>
                  <a:pt x="2610" y="1916"/>
                </a:lnTo>
                <a:lnTo>
                  <a:pt x="2349" y="1675"/>
                </a:lnTo>
                <a:lnTo>
                  <a:pt x="2246" y="1820"/>
                </a:lnTo>
                <a:lnTo>
                  <a:pt x="2280" y="2273"/>
                </a:lnTo>
                <a:lnTo>
                  <a:pt x="2033" y="2074"/>
                </a:lnTo>
                <a:lnTo>
                  <a:pt x="1745" y="1772"/>
                </a:lnTo>
                <a:lnTo>
                  <a:pt x="1806" y="2287"/>
                </a:lnTo>
                <a:lnTo>
                  <a:pt x="1758" y="2554"/>
                </a:lnTo>
                <a:lnTo>
                  <a:pt x="1573" y="2499"/>
                </a:lnTo>
                <a:lnTo>
                  <a:pt x="1216" y="2046"/>
                </a:lnTo>
                <a:lnTo>
                  <a:pt x="1243" y="2472"/>
                </a:lnTo>
                <a:lnTo>
                  <a:pt x="934" y="2142"/>
                </a:lnTo>
                <a:lnTo>
                  <a:pt x="873" y="2355"/>
                </a:lnTo>
                <a:lnTo>
                  <a:pt x="934" y="2891"/>
                </a:lnTo>
                <a:lnTo>
                  <a:pt x="694" y="2692"/>
                </a:lnTo>
                <a:lnTo>
                  <a:pt x="557" y="2746"/>
                </a:lnTo>
                <a:lnTo>
                  <a:pt x="619" y="2891"/>
                </a:lnTo>
                <a:lnTo>
                  <a:pt x="426" y="2952"/>
                </a:lnTo>
                <a:lnTo>
                  <a:pt x="35" y="3028"/>
                </a:lnTo>
                <a:lnTo>
                  <a:pt x="234" y="3179"/>
                </a:lnTo>
                <a:lnTo>
                  <a:pt x="571" y="3323"/>
                </a:lnTo>
                <a:lnTo>
                  <a:pt x="49" y="3474"/>
                </a:lnTo>
                <a:lnTo>
                  <a:pt x="639" y="3618"/>
                </a:lnTo>
                <a:lnTo>
                  <a:pt x="626" y="3763"/>
                </a:lnTo>
                <a:lnTo>
                  <a:pt x="166" y="3914"/>
                </a:lnTo>
                <a:lnTo>
                  <a:pt x="687" y="4058"/>
                </a:lnTo>
                <a:lnTo>
                  <a:pt x="42" y="4209"/>
                </a:lnTo>
                <a:lnTo>
                  <a:pt x="269" y="4353"/>
                </a:lnTo>
                <a:lnTo>
                  <a:pt x="392" y="4497"/>
                </a:lnTo>
                <a:lnTo>
                  <a:pt x="207" y="4648"/>
                </a:lnTo>
                <a:lnTo>
                  <a:pt x="97" y="4792"/>
                </a:lnTo>
                <a:lnTo>
                  <a:pt x="282" y="4943"/>
                </a:lnTo>
                <a:lnTo>
                  <a:pt x="454" y="5088"/>
                </a:lnTo>
                <a:lnTo>
                  <a:pt x="35" y="5232"/>
                </a:lnTo>
                <a:lnTo>
                  <a:pt x="420" y="5383"/>
                </a:lnTo>
                <a:lnTo>
                  <a:pt x="49" y="5527"/>
                </a:lnTo>
                <a:lnTo>
                  <a:pt x="605" y="5678"/>
                </a:lnTo>
                <a:lnTo>
                  <a:pt x="310" y="5822"/>
                </a:lnTo>
                <a:lnTo>
                  <a:pt x="715" y="5966"/>
                </a:lnTo>
                <a:lnTo>
                  <a:pt x="660" y="6117"/>
                </a:lnTo>
                <a:lnTo>
                  <a:pt x="83" y="6262"/>
                </a:lnTo>
                <a:lnTo>
                  <a:pt x="56" y="6406"/>
                </a:lnTo>
                <a:lnTo>
                  <a:pt x="330" y="6557"/>
                </a:lnTo>
                <a:lnTo>
                  <a:pt x="152" y="6701"/>
                </a:lnTo>
                <a:lnTo>
                  <a:pt x="76" y="6845"/>
                </a:lnTo>
                <a:lnTo>
                  <a:pt x="577" y="6996"/>
                </a:lnTo>
                <a:lnTo>
                  <a:pt x="90" y="7140"/>
                </a:lnTo>
                <a:lnTo>
                  <a:pt x="1" y="7284"/>
                </a:lnTo>
                <a:lnTo>
                  <a:pt x="186" y="7435"/>
                </a:lnTo>
                <a:lnTo>
                  <a:pt x="131" y="7580"/>
                </a:lnTo>
                <a:lnTo>
                  <a:pt x="76" y="7731"/>
                </a:lnTo>
                <a:lnTo>
                  <a:pt x="735" y="7875"/>
                </a:lnTo>
                <a:lnTo>
                  <a:pt x="605" y="8019"/>
                </a:lnTo>
                <a:lnTo>
                  <a:pt x="255" y="8170"/>
                </a:lnTo>
                <a:lnTo>
                  <a:pt x="646" y="8314"/>
                </a:lnTo>
                <a:lnTo>
                  <a:pt x="653" y="8458"/>
                </a:lnTo>
                <a:lnTo>
                  <a:pt x="735" y="8609"/>
                </a:lnTo>
                <a:lnTo>
                  <a:pt x="406" y="8754"/>
                </a:lnTo>
                <a:lnTo>
                  <a:pt x="447" y="8898"/>
                </a:lnTo>
                <a:lnTo>
                  <a:pt x="474" y="9049"/>
                </a:lnTo>
                <a:lnTo>
                  <a:pt x="234" y="9193"/>
                </a:lnTo>
                <a:lnTo>
                  <a:pt x="447" y="9337"/>
                </a:lnTo>
                <a:lnTo>
                  <a:pt x="241" y="9488"/>
                </a:lnTo>
                <a:lnTo>
                  <a:pt x="571" y="9632"/>
                </a:lnTo>
                <a:lnTo>
                  <a:pt x="241" y="9777"/>
                </a:lnTo>
                <a:lnTo>
                  <a:pt x="612" y="9701"/>
                </a:lnTo>
                <a:lnTo>
                  <a:pt x="536" y="10264"/>
                </a:lnTo>
                <a:lnTo>
                  <a:pt x="687" y="10298"/>
                </a:lnTo>
                <a:lnTo>
                  <a:pt x="831" y="9557"/>
                </a:lnTo>
                <a:lnTo>
                  <a:pt x="983" y="9605"/>
                </a:lnTo>
                <a:lnTo>
                  <a:pt x="1127" y="10230"/>
                </a:lnTo>
                <a:lnTo>
                  <a:pt x="1278" y="10106"/>
                </a:lnTo>
                <a:lnTo>
                  <a:pt x="1422" y="10003"/>
                </a:lnTo>
                <a:lnTo>
                  <a:pt x="1573" y="10154"/>
                </a:lnTo>
                <a:lnTo>
                  <a:pt x="1717" y="9687"/>
                </a:lnTo>
                <a:lnTo>
                  <a:pt x="1868" y="9626"/>
                </a:lnTo>
                <a:lnTo>
                  <a:pt x="2012" y="10188"/>
                </a:lnTo>
                <a:lnTo>
                  <a:pt x="2163" y="10147"/>
                </a:lnTo>
                <a:lnTo>
                  <a:pt x="2308" y="9797"/>
                </a:lnTo>
                <a:lnTo>
                  <a:pt x="2459" y="10278"/>
                </a:lnTo>
                <a:lnTo>
                  <a:pt x="2610" y="9845"/>
                </a:lnTo>
                <a:lnTo>
                  <a:pt x="2754" y="9722"/>
                </a:lnTo>
                <a:lnTo>
                  <a:pt x="2905" y="10024"/>
                </a:lnTo>
                <a:lnTo>
                  <a:pt x="3049" y="10243"/>
                </a:lnTo>
                <a:lnTo>
                  <a:pt x="3200" y="9811"/>
                </a:lnTo>
                <a:lnTo>
                  <a:pt x="3344" y="10271"/>
                </a:lnTo>
                <a:lnTo>
                  <a:pt x="3488" y="10092"/>
                </a:lnTo>
                <a:lnTo>
                  <a:pt x="3639" y="10037"/>
                </a:lnTo>
                <a:lnTo>
                  <a:pt x="3784" y="10079"/>
                </a:lnTo>
                <a:lnTo>
                  <a:pt x="3935" y="9797"/>
                </a:lnTo>
                <a:lnTo>
                  <a:pt x="4079" y="10086"/>
                </a:lnTo>
                <a:lnTo>
                  <a:pt x="4230" y="9797"/>
                </a:lnTo>
                <a:lnTo>
                  <a:pt x="4374" y="9852"/>
                </a:lnTo>
                <a:lnTo>
                  <a:pt x="4525" y="10312"/>
                </a:lnTo>
                <a:lnTo>
                  <a:pt x="4669" y="9983"/>
                </a:lnTo>
                <a:lnTo>
                  <a:pt x="4820" y="9756"/>
                </a:lnTo>
                <a:lnTo>
                  <a:pt x="4964" y="9591"/>
                </a:lnTo>
                <a:lnTo>
                  <a:pt x="5115" y="9639"/>
                </a:lnTo>
                <a:lnTo>
                  <a:pt x="5260" y="10243"/>
                </a:lnTo>
                <a:lnTo>
                  <a:pt x="5411" y="9646"/>
                </a:lnTo>
                <a:lnTo>
                  <a:pt x="5555" y="9742"/>
                </a:lnTo>
                <a:lnTo>
                  <a:pt x="5706" y="9859"/>
                </a:lnTo>
                <a:lnTo>
                  <a:pt x="5850" y="9969"/>
                </a:lnTo>
                <a:lnTo>
                  <a:pt x="6001" y="10113"/>
                </a:lnTo>
                <a:lnTo>
                  <a:pt x="6145" y="10024"/>
                </a:lnTo>
                <a:lnTo>
                  <a:pt x="6296" y="10161"/>
                </a:lnTo>
                <a:lnTo>
                  <a:pt x="6440" y="9797"/>
                </a:lnTo>
                <a:lnTo>
                  <a:pt x="6592" y="9564"/>
                </a:lnTo>
                <a:lnTo>
                  <a:pt x="6736" y="10298"/>
                </a:lnTo>
                <a:lnTo>
                  <a:pt x="6887" y="10079"/>
                </a:lnTo>
                <a:lnTo>
                  <a:pt x="7031" y="9790"/>
                </a:lnTo>
                <a:lnTo>
                  <a:pt x="7182" y="10285"/>
                </a:lnTo>
                <a:lnTo>
                  <a:pt x="7326" y="9715"/>
                </a:lnTo>
                <a:lnTo>
                  <a:pt x="7477" y="10168"/>
                </a:lnTo>
                <a:lnTo>
                  <a:pt x="7621" y="10250"/>
                </a:lnTo>
                <a:lnTo>
                  <a:pt x="7765" y="10291"/>
                </a:lnTo>
                <a:lnTo>
                  <a:pt x="7917" y="9907"/>
                </a:lnTo>
                <a:lnTo>
                  <a:pt x="8061" y="9989"/>
                </a:lnTo>
                <a:lnTo>
                  <a:pt x="8212" y="9639"/>
                </a:lnTo>
                <a:lnTo>
                  <a:pt x="8356" y="10195"/>
                </a:lnTo>
                <a:lnTo>
                  <a:pt x="8507" y="9735"/>
                </a:lnTo>
                <a:lnTo>
                  <a:pt x="8651" y="9598"/>
                </a:lnTo>
                <a:lnTo>
                  <a:pt x="8802" y="9797"/>
                </a:lnTo>
                <a:lnTo>
                  <a:pt x="8946" y="9989"/>
                </a:lnTo>
                <a:lnTo>
                  <a:pt x="9097" y="9584"/>
                </a:lnTo>
                <a:lnTo>
                  <a:pt x="9242" y="9825"/>
                </a:lnTo>
                <a:lnTo>
                  <a:pt x="9393" y="10285"/>
                </a:lnTo>
                <a:lnTo>
                  <a:pt x="9537" y="9653"/>
                </a:lnTo>
                <a:lnTo>
                  <a:pt x="9688" y="9639"/>
                </a:lnTo>
                <a:lnTo>
                  <a:pt x="9832" y="9866"/>
                </a:lnTo>
                <a:lnTo>
                  <a:pt x="9976" y="9838"/>
                </a:lnTo>
                <a:lnTo>
                  <a:pt x="10127" y="10017"/>
                </a:lnTo>
                <a:lnTo>
                  <a:pt x="10271" y="10161"/>
                </a:lnTo>
                <a:lnTo>
                  <a:pt x="10422" y="9790"/>
                </a:lnTo>
                <a:lnTo>
                  <a:pt x="10567" y="9811"/>
                </a:lnTo>
                <a:lnTo>
                  <a:pt x="10718" y="10024"/>
                </a:lnTo>
                <a:lnTo>
                  <a:pt x="10862" y="9797"/>
                </a:lnTo>
                <a:lnTo>
                  <a:pt x="11013" y="9557"/>
                </a:lnTo>
                <a:lnTo>
                  <a:pt x="11157" y="9722"/>
                </a:lnTo>
                <a:lnTo>
                  <a:pt x="11308" y="10072"/>
                </a:lnTo>
                <a:lnTo>
                  <a:pt x="11452" y="9818"/>
                </a:lnTo>
                <a:lnTo>
                  <a:pt x="11596" y="9735"/>
                </a:lnTo>
                <a:lnTo>
                  <a:pt x="11747" y="10120"/>
                </a:lnTo>
                <a:lnTo>
                  <a:pt x="11892" y="9729"/>
                </a:lnTo>
                <a:lnTo>
                  <a:pt x="12043" y="9639"/>
                </a:lnTo>
                <a:lnTo>
                  <a:pt x="12187" y="9571"/>
                </a:lnTo>
                <a:lnTo>
                  <a:pt x="12331" y="9543"/>
                </a:lnTo>
                <a:lnTo>
                  <a:pt x="12482" y="10312"/>
                </a:lnTo>
                <a:lnTo>
                  <a:pt x="12626" y="9934"/>
                </a:lnTo>
                <a:lnTo>
                  <a:pt x="12777" y="9694"/>
                </a:lnTo>
                <a:lnTo>
                  <a:pt x="12921" y="10044"/>
                </a:lnTo>
                <a:lnTo>
                  <a:pt x="13072" y="9907"/>
                </a:lnTo>
                <a:lnTo>
                  <a:pt x="13217" y="10243"/>
                </a:lnTo>
                <a:lnTo>
                  <a:pt x="13368" y="9845"/>
                </a:lnTo>
                <a:lnTo>
                  <a:pt x="13512" y="9722"/>
                </a:lnTo>
                <a:lnTo>
                  <a:pt x="13663" y="9735"/>
                </a:lnTo>
                <a:lnTo>
                  <a:pt x="13807" y="9749"/>
                </a:lnTo>
                <a:lnTo>
                  <a:pt x="13951" y="9701"/>
                </a:lnTo>
                <a:lnTo>
                  <a:pt x="14102" y="9687"/>
                </a:lnTo>
                <a:lnTo>
                  <a:pt x="14246" y="10182"/>
                </a:lnTo>
                <a:lnTo>
                  <a:pt x="14397" y="9605"/>
                </a:lnTo>
                <a:lnTo>
                  <a:pt x="14542" y="9996"/>
                </a:lnTo>
                <a:lnTo>
                  <a:pt x="14686" y="10154"/>
                </a:lnTo>
                <a:lnTo>
                  <a:pt x="14837" y="10072"/>
                </a:lnTo>
                <a:lnTo>
                  <a:pt x="14981" y="10065"/>
                </a:lnTo>
                <a:lnTo>
                  <a:pt x="15132" y="9783"/>
                </a:lnTo>
                <a:lnTo>
                  <a:pt x="15276" y="9886"/>
                </a:lnTo>
                <a:lnTo>
                  <a:pt x="15420" y="9838"/>
                </a:lnTo>
                <a:lnTo>
                  <a:pt x="15571" y="10092"/>
                </a:lnTo>
                <a:lnTo>
                  <a:pt x="15716" y="10113"/>
                </a:lnTo>
                <a:lnTo>
                  <a:pt x="15867" y="9948"/>
                </a:lnTo>
                <a:lnTo>
                  <a:pt x="16011" y="9715"/>
                </a:lnTo>
                <a:lnTo>
                  <a:pt x="16155" y="9667"/>
                </a:lnTo>
                <a:lnTo>
                  <a:pt x="16306" y="9969"/>
                </a:lnTo>
                <a:lnTo>
                  <a:pt x="16450" y="9845"/>
                </a:lnTo>
                <a:lnTo>
                  <a:pt x="16601" y="9941"/>
                </a:lnTo>
                <a:lnTo>
                  <a:pt x="16745" y="10065"/>
                </a:lnTo>
                <a:lnTo>
                  <a:pt x="16896" y="10072"/>
                </a:lnTo>
                <a:lnTo>
                  <a:pt x="17041" y="9921"/>
                </a:lnTo>
                <a:lnTo>
                  <a:pt x="17185" y="10120"/>
                </a:lnTo>
                <a:lnTo>
                  <a:pt x="17336" y="9989"/>
                </a:lnTo>
                <a:lnTo>
                  <a:pt x="17480" y="9694"/>
                </a:lnTo>
                <a:lnTo>
                  <a:pt x="17631" y="9859"/>
                </a:lnTo>
                <a:lnTo>
                  <a:pt x="17775" y="10154"/>
                </a:lnTo>
                <a:lnTo>
                  <a:pt x="17926" y="9928"/>
                </a:lnTo>
                <a:lnTo>
                  <a:pt x="18070" y="9729"/>
                </a:lnTo>
                <a:lnTo>
                  <a:pt x="18221" y="10120"/>
                </a:lnTo>
                <a:lnTo>
                  <a:pt x="18366" y="9934"/>
                </a:lnTo>
                <a:lnTo>
                  <a:pt x="18517" y="10168"/>
                </a:lnTo>
                <a:lnTo>
                  <a:pt x="18661" y="10312"/>
                </a:lnTo>
                <a:lnTo>
                  <a:pt x="18805" y="9914"/>
                </a:lnTo>
                <a:lnTo>
                  <a:pt x="18956" y="10188"/>
                </a:lnTo>
                <a:lnTo>
                  <a:pt x="19100" y="10175"/>
                </a:lnTo>
                <a:lnTo>
                  <a:pt x="19251" y="9962"/>
                </a:lnTo>
                <a:lnTo>
                  <a:pt x="19395" y="10257"/>
                </a:lnTo>
                <a:lnTo>
                  <a:pt x="19546" y="10037"/>
                </a:lnTo>
                <a:lnTo>
                  <a:pt x="19691" y="9591"/>
                </a:lnTo>
                <a:lnTo>
                  <a:pt x="19842" y="10058"/>
                </a:lnTo>
                <a:lnTo>
                  <a:pt x="19986" y="10264"/>
                </a:lnTo>
                <a:lnTo>
                  <a:pt x="20130" y="9934"/>
                </a:lnTo>
                <a:lnTo>
                  <a:pt x="20281" y="9886"/>
                </a:lnTo>
                <a:lnTo>
                  <a:pt x="20425" y="9996"/>
                </a:lnTo>
                <a:lnTo>
                  <a:pt x="20576" y="9756"/>
                </a:lnTo>
                <a:lnTo>
                  <a:pt x="20720" y="10175"/>
                </a:lnTo>
                <a:lnTo>
                  <a:pt x="20871" y="10113"/>
                </a:lnTo>
                <a:lnTo>
                  <a:pt x="21016" y="9886"/>
                </a:lnTo>
                <a:lnTo>
                  <a:pt x="21167" y="10264"/>
                </a:lnTo>
                <a:lnTo>
                  <a:pt x="21311" y="9598"/>
                </a:lnTo>
                <a:lnTo>
                  <a:pt x="21455" y="9584"/>
                </a:lnTo>
                <a:lnTo>
                  <a:pt x="21606" y="10168"/>
                </a:lnTo>
                <a:lnTo>
                  <a:pt x="21750" y="9852"/>
                </a:lnTo>
                <a:lnTo>
                  <a:pt x="21901" y="9577"/>
                </a:lnTo>
                <a:lnTo>
                  <a:pt x="22045" y="10264"/>
                </a:lnTo>
                <a:lnTo>
                  <a:pt x="22196" y="10113"/>
                </a:lnTo>
                <a:lnTo>
                  <a:pt x="22341" y="9893"/>
                </a:lnTo>
                <a:lnTo>
                  <a:pt x="22485" y="9976"/>
                </a:lnTo>
                <a:lnTo>
                  <a:pt x="22636" y="9948"/>
                </a:lnTo>
                <a:lnTo>
                  <a:pt x="22780" y="10209"/>
                </a:lnTo>
                <a:lnTo>
                  <a:pt x="22931" y="10037"/>
                </a:lnTo>
                <a:lnTo>
                  <a:pt x="23075" y="9962"/>
                </a:lnTo>
                <a:lnTo>
                  <a:pt x="23226" y="10003"/>
                </a:lnTo>
                <a:lnTo>
                  <a:pt x="23370" y="10285"/>
                </a:lnTo>
                <a:lnTo>
                  <a:pt x="23521" y="10305"/>
                </a:lnTo>
                <a:lnTo>
                  <a:pt x="23666" y="9701"/>
                </a:lnTo>
                <a:lnTo>
                  <a:pt x="23810" y="10223"/>
                </a:lnTo>
                <a:lnTo>
                  <a:pt x="23961" y="9907"/>
                </a:lnTo>
                <a:lnTo>
                  <a:pt x="24105" y="9564"/>
                </a:lnTo>
                <a:lnTo>
                  <a:pt x="24256" y="10154"/>
                </a:lnTo>
                <a:lnTo>
                  <a:pt x="24400" y="9777"/>
                </a:lnTo>
                <a:lnTo>
                  <a:pt x="24551" y="9900"/>
                </a:lnTo>
                <a:lnTo>
                  <a:pt x="24695" y="10182"/>
                </a:lnTo>
                <a:lnTo>
                  <a:pt x="24840" y="9584"/>
                </a:lnTo>
                <a:lnTo>
                  <a:pt x="24991" y="10209"/>
                </a:lnTo>
                <a:lnTo>
                  <a:pt x="25135" y="9873"/>
                </a:lnTo>
                <a:lnTo>
                  <a:pt x="25286" y="10250"/>
                </a:lnTo>
                <a:lnTo>
                  <a:pt x="25430" y="10058"/>
                </a:lnTo>
                <a:lnTo>
                  <a:pt x="25581" y="9989"/>
                </a:lnTo>
                <a:lnTo>
                  <a:pt x="25725" y="9983"/>
                </a:lnTo>
                <a:lnTo>
                  <a:pt x="25869" y="10298"/>
                </a:lnTo>
                <a:lnTo>
                  <a:pt x="26020" y="10086"/>
                </a:lnTo>
                <a:lnTo>
                  <a:pt x="26165" y="9660"/>
                </a:lnTo>
                <a:lnTo>
                  <a:pt x="26316" y="10099"/>
                </a:lnTo>
                <a:lnTo>
                  <a:pt x="26460" y="9674"/>
                </a:lnTo>
                <a:lnTo>
                  <a:pt x="26611" y="10092"/>
                </a:lnTo>
                <a:lnTo>
                  <a:pt x="26755" y="10305"/>
                </a:lnTo>
                <a:lnTo>
                  <a:pt x="26899" y="10161"/>
                </a:lnTo>
                <a:lnTo>
                  <a:pt x="27050" y="10099"/>
                </a:lnTo>
                <a:lnTo>
                  <a:pt x="27194" y="9619"/>
                </a:lnTo>
                <a:lnTo>
                  <a:pt x="27345" y="9653"/>
                </a:lnTo>
                <a:lnTo>
                  <a:pt x="27490" y="10147"/>
                </a:lnTo>
                <a:lnTo>
                  <a:pt x="27641" y="9584"/>
                </a:lnTo>
                <a:lnTo>
                  <a:pt x="27785" y="9989"/>
                </a:lnTo>
                <a:lnTo>
                  <a:pt x="27936" y="10099"/>
                </a:lnTo>
                <a:lnTo>
                  <a:pt x="28080" y="9653"/>
                </a:lnTo>
                <a:lnTo>
                  <a:pt x="28224" y="10127"/>
                </a:lnTo>
                <a:lnTo>
                  <a:pt x="28375" y="9928"/>
                </a:lnTo>
                <a:lnTo>
                  <a:pt x="28519" y="9886"/>
                </a:lnTo>
                <a:lnTo>
                  <a:pt x="28670" y="10188"/>
                </a:lnTo>
                <a:lnTo>
                  <a:pt x="28815" y="10106"/>
                </a:lnTo>
                <a:lnTo>
                  <a:pt x="28966" y="9934"/>
                </a:lnTo>
                <a:lnTo>
                  <a:pt x="29110" y="10216"/>
                </a:lnTo>
                <a:lnTo>
                  <a:pt x="29254" y="9948"/>
                </a:lnTo>
                <a:lnTo>
                  <a:pt x="29405" y="9550"/>
                </a:lnTo>
                <a:lnTo>
                  <a:pt x="29549" y="10010"/>
                </a:lnTo>
                <a:lnTo>
                  <a:pt x="29700" y="10271"/>
                </a:lnTo>
                <a:lnTo>
                  <a:pt x="29844" y="9880"/>
                </a:lnTo>
                <a:lnTo>
                  <a:pt x="29989" y="9783"/>
                </a:lnTo>
                <a:lnTo>
                  <a:pt x="30140" y="9543"/>
                </a:lnTo>
                <a:lnTo>
                  <a:pt x="30284" y="9811"/>
                </a:lnTo>
                <a:lnTo>
                  <a:pt x="30435" y="9797"/>
                </a:lnTo>
                <a:lnTo>
                  <a:pt x="30579" y="9564"/>
                </a:lnTo>
                <a:lnTo>
                  <a:pt x="30723" y="10120"/>
                </a:lnTo>
                <a:lnTo>
                  <a:pt x="30874" y="9907"/>
                </a:lnTo>
                <a:lnTo>
                  <a:pt x="31018" y="9571"/>
                </a:lnTo>
                <a:lnTo>
                  <a:pt x="31169" y="10024"/>
                </a:lnTo>
                <a:lnTo>
                  <a:pt x="31314" y="10024"/>
                </a:lnTo>
                <a:lnTo>
                  <a:pt x="31458" y="9783"/>
                </a:lnTo>
                <a:lnTo>
                  <a:pt x="31609" y="9619"/>
                </a:lnTo>
                <a:lnTo>
                  <a:pt x="31753" y="9605"/>
                </a:lnTo>
                <a:lnTo>
                  <a:pt x="31904" y="9729"/>
                </a:lnTo>
                <a:lnTo>
                  <a:pt x="32048" y="9660"/>
                </a:lnTo>
                <a:lnTo>
                  <a:pt x="32199" y="10161"/>
                </a:lnTo>
                <a:lnTo>
                  <a:pt x="32343" y="9976"/>
                </a:lnTo>
                <a:lnTo>
                  <a:pt x="32488" y="10202"/>
                </a:lnTo>
                <a:lnTo>
                  <a:pt x="32639" y="9852"/>
                </a:lnTo>
                <a:lnTo>
                  <a:pt x="32783" y="9818"/>
                </a:lnTo>
                <a:lnTo>
                  <a:pt x="32934" y="10120"/>
                </a:lnTo>
                <a:lnTo>
                  <a:pt x="33078" y="10175"/>
                </a:lnTo>
                <a:lnTo>
                  <a:pt x="33229" y="9831"/>
                </a:lnTo>
                <a:lnTo>
                  <a:pt x="33373" y="9845"/>
                </a:lnTo>
                <a:lnTo>
                  <a:pt x="33517" y="9591"/>
                </a:lnTo>
                <a:lnTo>
                  <a:pt x="33668" y="9660"/>
                </a:lnTo>
                <a:lnTo>
                  <a:pt x="33813" y="9886"/>
                </a:lnTo>
                <a:lnTo>
                  <a:pt x="33964" y="9934"/>
                </a:lnTo>
                <a:lnTo>
                  <a:pt x="34108" y="9763"/>
                </a:lnTo>
                <a:lnTo>
                  <a:pt x="34259" y="9735"/>
                </a:lnTo>
                <a:lnTo>
                  <a:pt x="34403" y="9790"/>
                </a:lnTo>
                <a:lnTo>
                  <a:pt x="34547" y="9577"/>
                </a:lnTo>
                <a:lnTo>
                  <a:pt x="34698" y="10099"/>
                </a:lnTo>
                <a:lnTo>
                  <a:pt x="34842" y="9626"/>
                </a:lnTo>
                <a:lnTo>
                  <a:pt x="34993" y="10202"/>
                </a:lnTo>
                <a:lnTo>
                  <a:pt x="35138" y="10264"/>
                </a:lnTo>
                <a:lnTo>
                  <a:pt x="35289" y="9921"/>
                </a:lnTo>
                <a:lnTo>
                  <a:pt x="35433" y="9598"/>
                </a:lnTo>
                <a:lnTo>
                  <a:pt x="35577" y="9687"/>
                </a:lnTo>
                <a:lnTo>
                  <a:pt x="35728" y="10044"/>
                </a:lnTo>
                <a:lnTo>
                  <a:pt x="35872" y="9543"/>
                </a:lnTo>
                <a:lnTo>
                  <a:pt x="36023" y="10065"/>
                </a:lnTo>
                <a:lnTo>
                  <a:pt x="36167" y="10031"/>
                </a:lnTo>
                <a:lnTo>
                  <a:pt x="36312" y="9674"/>
                </a:lnTo>
                <a:lnTo>
                  <a:pt x="36463" y="9756"/>
                </a:lnTo>
                <a:lnTo>
                  <a:pt x="36607" y="9825"/>
                </a:lnTo>
                <a:lnTo>
                  <a:pt x="36758" y="9564"/>
                </a:lnTo>
                <a:lnTo>
                  <a:pt x="36902" y="9543"/>
                </a:lnTo>
                <a:lnTo>
                  <a:pt x="37046" y="9632"/>
                </a:lnTo>
                <a:lnTo>
                  <a:pt x="37197" y="10058"/>
                </a:lnTo>
                <a:lnTo>
                  <a:pt x="37341" y="9571"/>
                </a:lnTo>
                <a:lnTo>
                  <a:pt x="37486" y="9674"/>
                </a:lnTo>
                <a:lnTo>
                  <a:pt x="37637" y="10175"/>
                </a:lnTo>
                <a:lnTo>
                  <a:pt x="37781" y="10161"/>
                </a:lnTo>
                <a:lnTo>
                  <a:pt x="37932" y="9667"/>
                </a:lnTo>
                <a:lnTo>
                  <a:pt x="38076" y="9674"/>
                </a:lnTo>
                <a:lnTo>
                  <a:pt x="38220" y="9907"/>
                </a:lnTo>
                <a:lnTo>
                  <a:pt x="38371" y="9667"/>
                </a:lnTo>
                <a:lnTo>
                  <a:pt x="38515" y="10161"/>
                </a:lnTo>
                <a:lnTo>
                  <a:pt x="38666" y="10161"/>
                </a:lnTo>
                <a:lnTo>
                  <a:pt x="38811" y="9838"/>
                </a:lnTo>
                <a:lnTo>
                  <a:pt x="38955" y="10044"/>
                </a:lnTo>
                <a:lnTo>
                  <a:pt x="39106" y="9763"/>
                </a:lnTo>
                <a:lnTo>
                  <a:pt x="39250" y="10312"/>
                </a:lnTo>
                <a:lnTo>
                  <a:pt x="39401" y="10182"/>
                </a:lnTo>
                <a:lnTo>
                  <a:pt x="39545" y="9749"/>
                </a:lnTo>
                <a:lnTo>
                  <a:pt x="39689" y="9591"/>
                </a:lnTo>
                <a:lnTo>
                  <a:pt x="39840" y="9825"/>
                </a:lnTo>
                <a:lnTo>
                  <a:pt x="39985" y="10065"/>
                </a:lnTo>
                <a:lnTo>
                  <a:pt x="40136" y="9591"/>
                </a:lnTo>
                <a:lnTo>
                  <a:pt x="40280" y="9653"/>
                </a:lnTo>
                <a:lnTo>
                  <a:pt x="40431" y="10106"/>
                </a:lnTo>
                <a:lnTo>
                  <a:pt x="40575" y="10291"/>
                </a:lnTo>
                <a:lnTo>
                  <a:pt x="40719" y="10168"/>
                </a:lnTo>
                <a:lnTo>
                  <a:pt x="40870" y="10188"/>
                </a:lnTo>
                <a:lnTo>
                  <a:pt x="41014" y="9777"/>
                </a:lnTo>
                <a:lnTo>
                  <a:pt x="41165" y="10305"/>
                </a:lnTo>
                <a:lnTo>
                  <a:pt x="41310" y="9838"/>
                </a:lnTo>
                <a:lnTo>
                  <a:pt x="41461" y="10223"/>
                </a:lnTo>
                <a:lnTo>
                  <a:pt x="41605" y="10134"/>
                </a:lnTo>
                <a:lnTo>
                  <a:pt x="41749" y="9619"/>
                </a:lnTo>
                <a:lnTo>
                  <a:pt x="41900" y="9790"/>
                </a:lnTo>
                <a:lnTo>
                  <a:pt x="42044" y="9680"/>
                </a:lnTo>
                <a:lnTo>
                  <a:pt x="42195" y="10291"/>
                </a:lnTo>
                <a:lnTo>
                  <a:pt x="42339" y="10120"/>
                </a:lnTo>
                <a:lnTo>
                  <a:pt x="42484" y="10003"/>
                </a:lnTo>
                <a:lnTo>
                  <a:pt x="42635" y="10291"/>
                </a:lnTo>
                <a:lnTo>
                  <a:pt x="42779" y="9907"/>
                </a:lnTo>
                <a:lnTo>
                  <a:pt x="42930" y="10168"/>
                </a:lnTo>
                <a:lnTo>
                  <a:pt x="43074" y="10291"/>
                </a:lnTo>
                <a:lnTo>
                  <a:pt x="43218" y="10257"/>
                </a:lnTo>
                <a:lnTo>
                  <a:pt x="43369" y="10010"/>
                </a:lnTo>
                <a:lnTo>
                  <a:pt x="43513" y="10243"/>
                </a:lnTo>
                <a:lnTo>
                  <a:pt x="43664" y="10278"/>
                </a:lnTo>
                <a:lnTo>
                  <a:pt x="43809" y="10154"/>
                </a:lnTo>
                <a:lnTo>
                  <a:pt x="43953" y="9763"/>
                </a:lnTo>
                <a:lnTo>
                  <a:pt x="44104" y="10079"/>
                </a:lnTo>
                <a:lnTo>
                  <a:pt x="44248" y="10168"/>
                </a:lnTo>
                <a:lnTo>
                  <a:pt x="44399" y="9632"/>
                </a:lnTo>
                <a:lnTo>
                  <a:pt x="44543" y="9838"/>
                </a:lnTo>
                <a:lnTo>
                  <a:pt x="44687" y="10175"/>
                </a:lnTo>
                <a:lnTo>
                  <a:pt x="44838" y="10051"/>
                </a:lnTo>
                <a:lnTo>
                  <a:pt x="44983" y="10182"/>
                </a:lnTo>
                <a:lnTo>
                  <a:pt x="45127" y="10106"/>
                </a:lnTo>
                <a:lnTo>
                  <a:pt x="45278" y="9969"/>
                </a:lnTo>
                <a:lnTo>
                  <a:pt x="45422" y="10305"/>
                </a:lnTo>
                <a:lnTo>
                  <a:pt x="45566" y="10291"/>
                </a:lnTo>
                <a:lnTo>
                  <a:pt x="45717" y="9996"/>
                </a:lnTo>
                <a:lnTo>
                  <a:pt x="45861" y="10140"/>
                </a:lnTo>
                <a:lnTo>
                  <a:pt x="46006" y="10092"/>
                </a:lnTo>
                <a:lnTo>
                  <a:pt x="46157" y="9934"/>
                </a:lnTo>
                <a:lnTo>
                  <a:pt x="46301" y="10099"/>
                </a:lnTo>
                <a:lnTo>
                  <a:pt x="46452" y="9763"/>
                </a:lnTo>
                <a:lnTo>
                  <a:pt x="46596" y="9667"/>
                </a:lnTo>
                <a:lnTo>
                  <a:pt x="46740" y="9948"/>
                </a:lnTo>
                <a:lnTo>
                  <a:pt x="46891" y="10237"/>
                </a:lnTo>
                <a:lnTo>
                  <a:pt x="47035" y="9687"/>
                </a:lnTo>
                <a:lnTo>
                  <a:pt x="47186" y="10243"/>
                </a:lnTo>
                <a:lnTo>
                  <a:pt x="47331" y="10024"/>
                </a:lnTo>
                <a:lnTo>
                  <a:pt x="47475" y="10250"/>
                </a:lnTo>
                <a:lnTo>
                  <a:pt x="47626" y="9797"/>
                </a:lnTo>
                <a:lnTo>
                  <a:pt x="47770" y="9591"/>
                </a:lnTo>
                <a:lnTo>
                  <a:pt x="47914" y="10257"/>
                </a:lnTo>
                <a:lnTo>
                  <a:pt x="48065" y="10237"/>
                </a:lnTo>
                <a:lnTo>
                  <a:pt x="48209" y="9845"/>
                </a:lnTo>
                <a:lnTo>
                  <a:pt x="48353" y="10216"/>
                </a:lnTo>
                <a:lnTo>
                  <a:pt x="48505" y="9886"/>
                </a:lnTo>
                <a:lnTo>
                  <a:pt x="48649" y="9708"/>
                </a:lnTo>
                <a:lnTo>
                  <a:pt x="48793" y="10168"/>
                </a:lnTo>
                <a:lnTo>
                  <a:pt x="48944" y="9626"/>
                </a:lnTo>
                <a:lnTo>
                  <a:pt x="49088" y="9763"/>
                </a:lnTo>
                <a:lnTo>
                  <a:pt x="49239" y="9955"/>
                </a:lnTo>
                <a:lnTo>
                  <a:pt x="49383" y="9564"/>
                </a:lnTo>
                <a:lnTo>
                  <a:pt x="49534" y="9777"/>
                </a:lnTo>
                <a:lnTo>
                  <a:pt x="49678" y="9838"/>
                </a:lnTo>
                <a:lnTo>
                  <a:pt x="49823" y="9838"/>
                </a:lnTo>
                <a:lnTo>
                  <a:pt x="49974" y="9729"/>
                </a:lnTo>
                <a:lnTo>
                  <a:pt x="50118" y="9687"/>
                </a:lnTo>
                <a:lnTo>
                  <a:pt x="50262" y="9708"/>
                </a:lnTo>
                <a:lnTo>
                  <a:pt x="50413" y="10223"/>
                </a:lnTo>
                <a:lnTo>
                  <a:pt x="50557" y="9639"/>
                </a:lnTo>
                <a:lnTo>
                  <a:pt x="50708" y="9804"/>
                </a:lnTo>
                <a:lnTo>
                  <a:pt x="50852" y="9790"/>
                </a:lnTo>
                <a:lnTo>
                  <a:pt x="51004" y="10168"/>
                </a:lnTo>
                <a:lnTo>
                  <a:pt x="51148" y="10216"/>
                </a:lnTo>
                <a:lnTo>
                  <a:pt x="51292" y="9989"/>
                </a:lnTo>
                <a:lnTo>
                  <a:pt x="51443" y="10264"/>
                </a:lnTo>
                <a:lnTo>
                  <a:pt x="51587" y="10243"/>
                </a:lnTo>
                <a:lnTo>
                  <a:pt x="51738" y="10120"/>
                </a:lnTo>
                <a:lnTo>
                  <a:pt x="51882" y="10285"/>
                </a:lnTo>
                <a:lnTo>
                  <a:pt x="52033" y="9996"/>
                </a:lnTo>
                <a:lnTo>
                  <a:pt x="52177" y="9811"/>
                </a:lnTo>
                <a:lnTo>
                  <a:pt x="52322" y="10086"/>
                </a:lnTo>
                <a:lnTo>
                  <a:pt x="52473" y="10278"/>
                </a:lnTo>
                <a:lnTo>
                  <a:pt x="52617" y="9598"/>
                </a:lnTo>
                <a:lnTo>
                  <a:pt x="52761" y="9866"/>
                </a:lnTo>
                <a:lnTo>
                  <a:pt x="52912" y="9756"/>
                </a:lnTo>
                <a:lnTo>
                  <a:pt x="53056" y="10031"/>
                </a:lnTo>
                <a:lnTo>
                  <a:pt x="53207" y="9934"/>
                </a:lnTo>
                <a:lnTo>
                  <a:pt x="53351" y="9804"/>
                </a:lnTo>
                <a:lnTo>
                  <a:pt x="53503" y="9598"/>
                </a:lnTo>
                <a:lnTo>
                  <a:pt x="53647" y="9969"/>
                </a:lnTo>
                <a:lnTo>
                  <a:pt x="53791" y="9550"/>
                </a:lnTo>
                <a:lnTo>
                  <a:pt x="53942" y="9646"/>
                </a:lnTo>
                <a:lnTo>
                  <a:pt x="54086" y="9818"/>
                </a:lnTo>
                <a:lnTo>
                  <a:pt x="54230" y="9550"/>
                </a:lnTo>
                <a:lnTo>
                  <a:pt x="54381" y="10010"/>
                </a:lnTo>
                <a:lnTo>
                  <a:pt x="54525" y="10086"/>
                </a:lnTo>
                <a:lnTo>
                  <a:pt x="54676" y="10216"/>
                </a:lnTo>
                <a:lnTo>
                  <a:pt x="54821" y="9886"/>
                </a:lnTo>
                <a:lnTo>
                  <a:pt x="54965" y="10257"/>
                </a:lnTo>
                <a:lnTo>
                  <a:pt x="55116" y="10182"/>
                </a:lnTo>
                <a:lnTo>
                  <a:pt x="55260" y="9873"/>
                </a:lnTo>
                <a:lnTo>
                  <a:pt x="55404" y="10120"/>
                </a:lnTo>
                <a:lnTo>
                  <a:pt x="55555" y="9873"/>
                </a:lnTo>
                <a:lnTo>
                  <a:pt x="55699" y="9729"/>
                </a:lnTo>
                <a:lnTo>
                  <a:pt x="55844" y="9880"/>
                </a:lnTo>
                <a:lnTo>
                  <a:pt x="55995" y="10285"/>
                </a:lnTo>
                <a:lnTo>
                  <a:pt x="56139" y="9873"/>
                </a:lnTo>
                <a:lnTo>
                  <a:pt x="56283" y="10072"/>
                </a:lnTo>
                <a:lnTo>
                  <a:pt x="56434" y="10230"/>
                </a:lnTo>
                <a:lnTo>
                  <a:pt x="56578" y="9934"/>
                </a:lnTo>
                <a:lnTo>
                  <a:pt x="56722" y="10312"/>
                </a:lnTo>
                <a:lnTo>
                  <a:pt x="56873" y="10271"/>
                </a:lnTo>
                <a:lnTo>
                  <a:pt x="57018" y="10305"/>
                </a:lnTo>
                <a:lnTo>
                  <a:pt x="57169" y="9667"/>
                </a:lnTo>
                <a:lnTo>
                  <a:pt x="57313" y="10154"/>
                </a:lnTo>
                <a:lnTo>
                  <a:pt x="57457" y="10092"/>
                </a:lnTo>
                <a:lnTo>
                  <a:pt x="57608" y="10223"/>
                </a:lnTo>
                <a:lnTo>
                  <a:pt x="57752" y="9550"/>
                </a:lnTo>
                <a:lnTo>
                  <a:pt x="57896" y="10237"/>
                </a:lnTo>
                <a:lnTo>
                  <a:pt x="58047" y="9934"/>
                </a:lnTo>
                <a:lnTo>
                  <a:pt x="58192" y="10134"/>
                </a:lnTo>
                <a:lnTo>
                  <a:pt x="58336" y="9969"/>
                </a:lnTo>
                <a:lnTo>
                  <a:pt x="58487" y="10223"/>
                </a:lnTo>
                <a:lnTo>
                  <a:pt x="58631" y="9763"/>
                </a:lnTo>
                <a:lnTo>
                  <a:pt x="58775" y="10106"/>
                </a:lnTo>
                <a:lnTo>
                  <a:pt x="58926" y="9756"/>
                </a:lnTo>
                <a:lnTo>
                  <a:pt x="59070" y="10278"/>
                </a:lnTo>
                <a:lnTo>
                  <a:pt x="59214" y="10312"/>
                </a:lnTo>
                <a:lnTo>
                  <a:pt x="59359" y="10113"/>
                </a:lnTo>
                <a:lnTo>
                  <a:pt x="59510" y="10182"/>
                </a:lnTo>
                <a:lnTo>
                  <a:pt x="59654" y="10024"/>
                </a:lnTo>
                <a:lnTo>
                  <a:pt x="59798" y="10202"/>
                </a:lnTo>
                <a:lnTo>
                  <a:pt x="59949" y="10291"/>
                </a:lnTo>
                <a:lnTo>
                  <a:pt x="60093" y="10291"/>
                </a:lnTo>
                <a:lnTo>
                  <a:pt x="60244" y="9976"/>
                </a:lnTo>
                <a:lnTo>
                  <a:pt x="60388" y="9934"/>
                </a:lnTo>
                <a:lnTo>
                  <a:pt x="60533" y="10305"/>
                </a:lnTo>
                <a:lnTo>
                  <a:pt x="60684" y="10134"/>
                </a:lnTo>
                <a:lnTo>
                  <a:pt x="60828" y="9680"/>
                </a:lnTo>
                <a:lnTo>
                  <a:pt x="60979" y="10120"/>
                </a:lnTo>
                <a:lnTo>
                  <a:pt x="61123" y="9557"/>
                </a:lnTo>
                <a:lnTo>
                  <a:pt x="61267" y="10182"/>
                </a:lnTo>
                <a:lnTo>
                  <a:pt x="61418" y="10031"/>
                </a:lnTo>
                <a:lnTo>
                  <a:pt x="61562" y="9646"/>
                </a:lnTo>
                <a:lnTo>
                  <a:pt x="61713" y="10051"/>
                </a:lnTo>
                <a:lnTo>
                  <a:pt x="61858" y="9763"/>
                </a:lnTo>
                <a:lnTo>
                  <a:pt x="62002" y="10072"/>
                </a:lnTo>
                <a:lnTo>
                  <a:pt x="62153" y="9612"/>
                </a:lnTo>
                <a:lnTo>
                  <a:pt x="62297" y="9907"/>
                </a:lnTo>
                <a:lnTo>
                  <a:pt x="62448" y="9763"/>
                </a:lnTo>
                <a:lnTo>
                  <a:pt x="62592" y="9694"/>
                </a:lnTo>
                <a:lnTo>
                  <a:pt x="62736" y="10216"/>
                </a:lnTo>
                <a:lnTo>
                  <a:pt x="62887" y="9996"/>
                </a:lnTo>
                <a:lnTo>
                  <a:pt x="63032" y="9989"/>
                </a:lnTo>
                <a:lnTo>
                  <a:pt x="63183" y="10044"/>
                </a:lnTo>
                <a:lnTo>
                  <a:pt x="63327" y="10230"/>
                </a:lnTo>
                <a:lnTo>
                  <a:pt x="63471" y="9550"/>
                </a:lnTo>
                <a:lnTo>
                  <a:pt x="63622" y="9674"/>
                </a:lnTo>
                <a:lnTo>
                  <a:pt x="63766" y="9969"/>
                </a:lnTo>
                <a:lnTo>
                  <a:pt x="63917" y="10182"/>
                </a:lnTo>
                <a:lnTo>
                  <a:pt x="64061" y="9934"/>
                </a:lnTo>
                <a:lnTo>
                  <a:pt x="64206" y="9852"/>
                </a:lnTo>
                <a:lnTo>
                  <a:pt x="64357" y="10285"/>
                </a:lnTo>
                <a:lnTo>
                  <a:pt x="64501" y="9680"/>
                </a:lnTo>
                <a:lnTo>
                  <a:pt x="64652" y="10278"/>
                </a:lnTo>
                <a:lnTo>
                  <a:pt x="64796" y="9983"/>
                </a:lnTo>
                <a:lnTo>
                  <a:pt x="64940" y="9646"/>
                </a:lnTo>
                <a:lnTo>
                  <a:pt x="65091" y="9838"/>
                </a:lnTo>
                <a:lnTo>
                  <a:pt x="65235" y="10264"/>
                </a:lnTo>
                <a:lnTo>
                  <a:pt x="65386" y="9886"/>
                </a:lnTo>
                <a:lnTo>
                  <a:pt x="65531" y="9941"/>
                </a:lnTo>
                <a:lnTo>
                  <a:pt x="65675" y="9825"/>
                </a:lnTo>
                <a:lnTo>
                  <a:pt x="65826" y="9880"/>
                </a:lnTo>
                <a:lnTo>
                  <a:pt x="65970" y="10120"/>
                </a:lnTo>
                <a:lnTo>
                  <a:pt x="66121" y="10271"/>
                </a:lnTo>
                <a:lnTo>
                  <a:pt x="66265" y="10031"/>
                </a:lnTo>
                <a:lnTo>
                  <a:pt x="66409" y="10017"/>
                </a:lnTo>
                <a:lnTo>
                  <a:pt x="66560" y="10243"/>
                </a:lnTo>
                <a:lnTo>
                  <a:pt x="66705" y="9921"/>
                </a:lnTo>
                <a:lnTo>
                  <a:pt x="66856" y="10051"/>
                </a:lnTo>
                <a:lnTo>
                  <a:pt x="67000" y="9680"/>
                </a:lnTo>
                <a:lnTo>
                  <a:pt x="67144" y="9763"/>
                </a:lnTo>
                <a:lnTo>
                  <a:pt x="67295" y="10024"/>
                </a:lnTo>
                <a:lnTo>
                  <a:pt x="67439" y="10188"/>
                </a:lnTo>
                <a:lnTo>
                  <a:pt x="67590" y="10051"/>
                </a:lnTo>
                <a:lnTo>
                  <a:pt x="67734" y="9632"/>
                </a:lnTo>
                <a:lnTo>
                  <a:pt x="67885" y="9722"/>
                </a:lnTo>
                <a:lnTo>
                  <a:pt x="68085" y="9983"/>
                </a:lnTo>
                <a:lnTo>
                  <a:pt x="68366" y="9777"/>
                </a:lnTo>
                <a:lnTo>
                  <a:pt x="67851" y="9626"/>
                </a:lnTo>
                <a:lnTo>
                  <a:pt x="67769" y="9481"/>
                </a:lnTo>
                <a:lnTo>
                  <a:pt x="67686" y="9330"/>
                </a:lnTo>
                <a:lnTo>
                  <a:pt x="67851" y="9179"/>
                </a:lnTo>
                <a:lnTo>
                  <a:pt x="67879" y="9035"/>
                </a:lnTo>
                <a:lnTo>
                  <a:pt x="68236" y="8884"/>
                </a:lnTo>
                <a:lnTo>
                  <a:pt x="68236" y="8733"/>
                </a:lnTo>
                <a:lnTo>
                  <a:pt x="68009" y="8589"/>
                </a:lnTo>
                <a:lnTo>
                  <a:pt x="68133" y="8438"/>
                </a:lnTo>
                <a:lnTo>
                  <a:pt x="67803" y="8287"/>
                </a:lnTo>
                <a:lnTo>
                  <a:pt x="68352" y="8143"/>
                </a:lnTo>
                <a:lnTo>
                  <a:pt x="67700" y="7992"/>
                </a:lnTo>
                <a:lnTo>
                  <a:pt x="68043" y="7841"/>
                </a:lnTo>
                <a:lnTo>
                  <a:pt x="68352" y="7696"/>
                </a:lnTo>
                <a:lnTo>
                  <a:pt x="68105" y="7545"/>
                </a:lnTo>
                <a:lnTo>
                  <a:pt x="67913" y="7394"/>
                </a:lnTo>
                <a:lnTo>
                  <a:pt x="68119" y="7250"/>
                </a:lnTo>
                <a:lnTo>
                  <a:pt x="67666" y="7099"/>
                </a:lnTo>
                <a:lnTo>
                  <a:pt x="67988" y="6948"/>
                </a:lnTo>
                <a:lnTo>
                  <a:pt x="67741" y="6804"/>
                </a:lnTo>
                <a:lnTo>
                  <a:pt x="68167" y="6653"/>
                </a:lnTo>
                <a:lnTo>
                  <a:pt x="67721" y="6502"/>
                </a:lnTo>
                <a:lnTo>
                  <a:pt x="67865" y="6358"/>
                </a:lnTo>
                <a:lnTo>
                  <a:pt x="67707" y="6207"/>
                </a:lnTo>
                <a:lnTo>
                  <a:pt x="67940" y="6062"/>
                </a:lnTo>
                <a:lnTo>
                  <a:pt x="67707" y="5911"/>
                </a:lnTo>
                <a:lnTo>
                  <a:pt x="67714" y="5760"/>
                </a:lnTo>
                <a:lnTo>
                  <a:pt x="68023" y="5616"/>
                </a:lnTo>
                <a:lnTo>
                  <a:pt x="68160" y="5465"/>
                </a:lnTo>
                <a:lnTo>
                  <a:pt x="68174" y="5321"/>
                </a:lnTo>
                <a:lnTo>
                  <a:pt x="68318" y="5170"/>
                </a:lnTo>
                <a:lnTo>
                  <a:pt x="67769" y="5019"/>
                </a:lnTo>
                <a:lnTo>
                  <a:pt x="68181" y="4875"/>
                </a:lnTo>
                <a:lnTo>
                  <a:pt x="67810" y="4724"/>
                </a:lnTo>
                <a:lnTo>
                  <a:pt x="68290" y="4573"/>
                </a:lnTo>
                <a:lnTo>
                  <a:pt x="68043" y="4428"/>
                </a:lnTo>
                <a:lnTo>
                  <a:pt x="68126" y="4188"/>
                </a:lnTo>
                <a:lnTo>
                  <a:pt x="67858" y="4648"/>
                </a:lnTo>
                <a:lnTo>
                  <a:pt x="67728" y="4326"/>
                </a:lnTo>
                <a:lnTo>
                  <a:pt x="67590" y="4209"/>
                </a:lnTo>
                <a:lnTo>
                  <a:pt x="67453" y="4017"/>
                </a:lnTo>
                <a:lnTo>
                  <a:pt x="67295" y="4236"/>
                </a:lnTo>
                <a:lnTo>
                  <a:pt x="67144" y="4257"/>
                </a:lnTo>
                <a:lnTo>
                  <a:pt x="67007" y="4099"/>
                </a:lnTo>
                <a:lnTo>
                  <a:pt x="66856" y="4188"/>
                </a:lnTo>
                <a:lnTo>
                  <a:pt x="66684" y="4552"/>
                </a:lnTo>
                <a:lnTo>
                  <a:pt x="66547" y="4346"/>
                </a:lnTo>
                <a:lnTo>
                  <a:pt x="66430" y="3893"/>
                </a:lnTo>
                <a:lnTo>
                  <a:pt x="66251" y="4305"/>
                </a:lnTo>
                <a:lnTo>
                  <a:pt x="66121" y="4051"/>
                </a:lnTo>
                <a:lnTo>
                  <a:pt x="65991" y="3866"/>
                </a:lnTo>
                <a:lnTo>
                  <a:pt x="65846" y="3831"/>
                </a:lnTo>
                <a:lnTo>
                  <a:pt x="65661" y="4305"/>
                </a:lnTo>
                <a:lnTo>
                  <a:pt x="65531" y="4051"/>
                </a:lnTo>
                <a:lnTo>
                  <a:pt x="65393" y="3996"/>
                </a:lnTo>
                <a:lnTo>
                  <a:pt x="65215" y="4380"/>
                </a:lnTo>
                <a:lnTo>
                  <a:pt x="65084" y="4120"/>
                </a:lnTo>
                <a:lnTo>
                  <a:pt x="64920" y="4380"/>
                </a:lnTo>
                <a:lnTo>
                  <a:pt x="64803" y="3969"/>
                </a:lnTo>
                <a:lnTo>
                  <a:pt x="64624" y="4428"/>
                </a:lnTo>
                <a:lnTo>
                  <a:pt x="64521" y="3804"/>
                </a:lnTo>
                <a:lnTo>
                  <a:pt x="64343" y="4243"/>
                </a:lnTo>
                <a:lnTo>
                  <a:pt x="64233" y="3687"/>
                </a:lnTo>
                <a:lnTo>
                  <a:pt x="64055" y="4188"/>
                </a:lnTo>
                <a:lnTo>
                  <a:pt x="63897" y="4326"/>
                </a:lnTo>
                <a:lnTo>
                  <a:pt x="63787" y="3769"/>
                </a:lnTo>
                <a:lnTo>
                  <a:pt x="63629" y="3920"/>
                </a:lnTo>
                <a:lnTo>
                  <a:pt x="63457" y="4243"/>
                </a:lnTo>
                <a:lnTo>
                  <a:pt x="63341" y="3817"/>
                </a:lnTo>
                <a:lnTo>
                  <a:pt x="63203" y="3694"/>
                </a:lnTo>
                <a:lnTo>
                  <a:pt x="63045" y="3831"/>
                </a:lnTo>
                <a:lnTo>
                  <a:pt x="62867" y="4243"/>
                </a:lnTo>
                <a:lnTo>
                  <a:pt x="62730" y="4168"/>
                </a:lnTo>
                <a:lnTo>
                  <a:pt x="62585" y="4023"/>
                </a:lnTo>
                <a:lnTo>
                  <a:pt x="62455" y="3831"/>
                </a:lnTo>
                <a:lnTo>
                  <a:pt x="62290" y="4092"/>
                </a:lnTo>
                <a:lnTo>
                  <a:pt x="62180" y="3502"/>
                </a:lnTo>
                <a:lnTo>
                  <a:pt x="62016" y="3749"/>
                </a:lnTo>
                <a:lnTo>
                  <a:pt x="61837" y="4216"/>
                </a:lnTo>
                <a:lnTo>
                  <a:pt x="61741" y="3474"/>
                </a:lnTo>
                <a:lnTo>
                  <a:pt x="61556" y="4030"/>
                </a:lnTo>
                <a:lnTo>
                  <a:pt x="61432" y="4085"/>
                </a:lnTo>
                <a:lnTo>
                  <a:pt x="61288" y="3920"/>
                </a:lnTo>
                <a:lnTo>
                  <a:pt x="61185" y="4243"/>
                </a:lnTo>
                <a:lnTo>
                  <a:pt x="61006" y="4017"/>
                </a:lnTo>
                <a:lnTo>
                  <a:pt x="60890" y="4202"/>
                </a:lnTo>
                <a:lnTo>
                  <a:pt x="60739" y="4202"/>
                </a:lnTo>
                <a:lnTo>
                  <a:pt x="60594" y="4195"/>
                </a:lnTo>
                <a:lnTo>
                  <a:pt x="60375" y="3660"/>
                </a:lnTo>
                <a:lnTo>
                  <a:pt x="60231" y="3708"/>
                </a:lnTo>
                <a:lnTo>
                  <a:pt x="60114" y="3886"/>
                </a:lnTo>
                <a:lnTo>
                  <a:pt x="59983" y="4017"/>
                </a:lnTo>
                <a:lnTo>
                  <a:pt x="59887" y="4374"/>
                </a:lnTo>
                <a:lnTo>
                  <a:pt x="59729" y="4284"/>
                </a:lnTo>
                <a:lnTo>
                  <a:pt x="59523" y="3866"/>
                </a:lnTo>
                <a:lnTo>
                  <a:pt x="59386" y="3948"/>
                </a:lnTo>
                <a:lnTo>
                  <a:pt x="59256" y="4051"/>
                </a:lnTo>
                <a:lnTo>
                  <a:pt x="59112" y="4065"/>
                </a:lnTo>
                <a:lnTo>
                  <a:pt x="58933" y="3811"/>
                </a:lnTo>
                <a:lnTo>
                  <a:pt x="58844" y="4236"/>
                </a:lnTo>
                <a:lnTo>
                  <a:pt x="58686" y="4161"/>
                </a:lnTo>
                <a:lnTo>
                  <a:pt x="58549" y="4229"/>
                </a:lnTo>
                <a:lnTo>
                  <a:pt x="58377" y="4023"/>
                </a:lnTo>
                <a:lnTo>
                  <a:pt x="58301" y="3948"/>
                </a:lnTo>
                <a:lnTo>
                  <a:pt x="58130" y="4223"/>
                </a:lnTo>
                <a:lnTo>
                  <a:pt x="58089" y="3934"/>
                </a:lnTo>
                <a:lnTo>
                  <a:pt x="57786" y="4305"/>
                </a:lnTo>
                <a:lnTo>
                  <a:pt x="57841" y="3769"/>
                </a:lnTo>
                <a:lnTo>
                  <a:pt x="57601" y="3989"/>
                </a:lnTo>
                <a:lnTo>
                  <a:pt x="57519" y="3790"/>
                </a:lnTo>
                <a:lnTo>
                  <a:pt x="57258" y="4078"/>
                </a:lnTo>
                <a:lnTo>
                  <a:pt x="57230" y="3742"/>
                </a:lnTo>
                <a:lnTo>
                  <a:pt x="57011" y="3900"/>
                </a:lnTo>
                <a:lnTo>
                  <a:pt x="56970" y="3605"/>
                </a:lnTo>
                <a:lnTo>
                  <a:pt x="56908" y="3364"/>
                </a:lnTo>
                <a:lnTo>
                  <a:pt x="56777" y="3296"/>
                </a:lnTo>
                <a:lnTo>
                  <a:pt x="56544" y="3495"/>
                </a:lnTo>
                <a:lnTo>
                  <a:pt x="56262" y="3824"/>
                </a:lnTo>
                <a:lnTo>
                  <a:pt x="56111" y="3817"/>
                </a:lnTo>
                <a:lnTo>
                  <a:pt x="55974" y="3776"/>
                </a:lnTo>
                <a:lnTo>
                  <a:pt x="56022" y="3241"/>
                </a:lnTo>
                <a:lnTo>
                  <a:pt x="55768" y="3495"/>
                </a:lnTo>
                <a:lnTo>
                  <a:pt x="55775" y="3083"/>
                </a:lnTo>
                <a:lnTo>
                  <a:pt x="55638" y="3035"/>
                </a:lnTo>
                <a:lnTo>
                  <a:pt x="55322" y="3454"/>
                </a:lnTo>
                <a:lnTo>
                  <a:pt x="55212" y="3323"/>
                </a:lnTo>
                <a:lnTo>
                  <a:pt x="55088" y="3255"/>
                </a:lnTo>
                <a:lnTo>
                  <a:pt x="55040" y="2726"/>
                </a:lnTo>
                <a:lnTo>
                  <a:pt x="54951" y="3440"/>
                </a:lnTo>
                <a:lnTo>
                  <a:pt x="54793" y="3385"/>
                </a:lnTo>
                <a:lnTo>
                  <a:pt x="54656" y="3467"/>
                </a:lnTo>
                <a:lnTo>
                  <a:pt x="54498" y="3419"/>
                </a:lnTo>
                <a:lnTo>
                  <a:pt x="54278" y="3138"/>
                </a:lnTo>
                <a:lnTo>
                  <a:pt x="54141" y="3213"/>
                </a:lnTo>
                <a:lnTo>
                  <a:pt x="54086" y="3625"/>
                </a:lnTo>
                <a:lnTo>
                  <a:pt x="53805" y="3069"/>
                </a:lnTo>
                <a:lnTo>
                  <a:pt x="53633" y="2959"/>
                </a:lnTo>
                <a:lnTo>
                  <a:pt x="53551" y="3275"/>
                </a:lnTo>
                <a:lnTo>
                  <a:pt x="53406" y="3309"/>
                </a:lnTo>
                <a:lnTo>
                  <a:pt x="53345" y="3714"/>
                </a:lnTo>
                <a:lnTo>
                  <a:pt x="53084" y="3220"/>
                </a:lnTo>
                <a:lnTo>
                  <a:pt x="53008" y="3557"/>
                </a:lnTo>
                <a:lnTo>
                  <a:pt x="52898" y="3763"/>
                </a:lnTo>
                <a:lnTo>
                  <a:pt x="52665" y="3378"/>
                </a:lnTo>
                <a:lnTo>
                  <a:pt x="52610" y="3838"/>
                </a:lnTo>
                <a:lnTo>
                  <a:pt x="52329" y="3248"/>
                </a:lnTo>
                <a:lnTo>
                  <a:pt x="52239" y="3515"/>
                </a:lnTo>
                <a:lnTo>
                  <a:pt x="52075" y="3481"/>
                </a:lnTo>
                <a:lnTo>
                  <a:pt x="51896" y="3357"/>
                </a:lnTo>
                <a:lnTo>
                  <a:pt x="51903" y="4051"/>
                </a:lnTo>
                <a:lnTo>
                  <a:pt x="51903" y="4051"/>
                </a:lnTo>
                <a:lnTo>
                  <a:pt x="51711" y="3886"/>
                </a:lnTo>
                <a:lnTo>
                  <a:pt x="51560" y="3893"/>
                </a:lnTo>
                <a:lnTo>
                  <a:pt x="51361" y="3941"/>
                </a:lnTo>
                <a:lnTo>
                  <a:pt x="51498" y="3557"/>
                </a:lnTo>
                <a:lnTo>
                  <a:pt x="51381" y="3460"/>
                </a:lnTo>
                <a:lnTo>
                  <a:pt x="51367" y="3289"/>
                </a:lnTo>
                <a:lnTo>
                  <a:pt x="51072" y="3344"/>
                </a:lnTo>
                <a:lnTo>
                  <a:pt x="51182" y="3062"/>
                </a:lnTo>
                <a:lnTo>
                  <a:pt x="51072" y="2966"/>
                </a:lnTo>
                <a:lnTo>
                  <a:pt x="50495" y="3255"/>
                </a:lnTo>
                <a:lnTo>
                  <a:pt x="50640" y="2946"/>
                </a:lnTo>
                <a:lnTo>
                  <a:pt x="50447" y="2918"/>
                </a:lnTo>
                <a:lnTo>
                  <a:pt x="50180" y="2952"/>
                </a:lnTo>
                <a:lnTo>
                  <a:pt x="50344" y="2705"/>
                </a:lnTo>
                <a:lnTo>
                  <a:pt x="50125" y="2328"/>
                </a:lnTo>
                <a:lnTo>
                  <a:pt x="50118" y="2753"/>
                </a:lnTo>
                <a:lnTo>
                  <a:pt x="50042" y="3007"/>
                </a:lnTo>
                <a:lnTo>
                  <a:pt x="49864" y="2932"/>
                </a:lnTo>
                <a:lnTo>
                  <a:pt x="49713" y="2952"/>
                </a:lnTo>
                <a:lnTo>
                  <a:pt x="49658" y="3241"/>
                </a:lnTo>
                <a:lnTo>
                  <a:pt x="49500" y="3227"/>
                </a:lnTo>
                <a:lnTo>
                  <a:pt x="49225" y="2877"/>
                </a:lnTo>
                <a:lnTo>
                  <a:pt x="49136" y="3083"/>
                </a:lnTo>
                <a:lnTo>
                  <a:pt x="48882" y="2788"/>
                </a:lnTo>
                <a:lnTo>
                  <a:pt x="48793" y="2987"/>
                </a:lnTo>
                <a:lnTo>
                  <a:pt x="48608" y="2884"/>
                </a:lnTo>
                <a:lnTo>
                  <a:pt x="48539" y="3152"/>
                </a:lnTo>
                <a:lnTo>
                  <a:pt x="48463" y="3371"/>
                </a:lnTo>
                <a:lnTo>
                  <a:pt x="48189" y="3035"/>
                </a:lnTo>
                <a:lnTo>
                  <a:pt x="48120" y="3282"/>
                </a:lnTo>
                <a:lnTo>
                  <a:pt x="48120" y="3742"/>
                </a:lnTo>
                <a:lnTo>
                  <a:pt x="47818" y="3309"/>
                </a:lnTo>
                <a:lnTo>
                  <a:pt x="47653" y="3275"/>
                </a:lnTo>
                <a:lnTo>
                  <a:pt x="47523" y="3351"/>
                </a:lnTo>
                <a:lnTo>
                  <a:pt x="47372" y="3357"/>
                </a:lnTo>
                <a:lnTo>
                  <a:pt x="47269" y="3522"/>
                </a:lnTo>
                <a:lnTo>
                  <a:pt x="47097" y="3481"/>
                </a:lnTo>
                <a:lnTo>
                  <a:pt x="47035" y="3756"/>
                </a:lnTo>
                <a:lnTo>
                  <a:pt x="46987" y="4071"/>
                </a:lnTo>
                <a:lnTo>
                  <a:pt x="46843" y="4092"/>
                </a:lnTo>
                <a:lnTo>
                  <a:pt x="46726" y="4209"/>
                </a:lnTo>
                <a:lnTo>
                  <a:pt x="46479" y="3962"/>
                </a:lnTo>
                <a:lnTo>
                  <a:pt x="46397" y="3646"/>
                </a:lnTo>
                <a:lnTo>
                  <a:pt x="46273" y="3529"/>
                </a:lnTo>
                <a:lnTo>
                  <a:pt x="46040" y="3852"/>
                </a:lnTo>
                <a:lnTo>
                  <a:pt x="45923" y="3708"/>
                </a:lnTo>
                <a:lnTo>
                  <a:pt x="45669" y="4113"/>
                </a:lnTo>
                <a:lnTo>
                  <a:pt x="45532" y="4078"/>
                </a:lnTo>
                <a:lnTo>
                  <a:pt x="45552" y="3378"/>
                </a:lnTo>
                <a:lnTo>
                  <a:pt x="45250" y="3996"/>
                </a:lnTo>
                <a:lnTo>
                  <a:pt x="45271" y="3316"/>
                </a:lnTo>
                <a:lnTo>
                  <a:pt x="45271" y="3316"/>
                </a:lnTo>
                <a:lnTo>
                  <a:pt x="44969" y="3900"/>
                </a:lnTo>
                <a:lnTo>
                  <a:pt x="44914" y="3536"/>
                </a:lnTo>
                <a:lnTo>
                  <a:pt x="44825" y="3289"/>
                </a:lnTo>
                <a:lnTo>
                  <a:pt x="44557" y="3756"/>
                </a:lnTo>
                <a:lnTo>
                  <a:pt x="44516" y="3316"/>
                </a:lnTo>
                <a:lnTo>
                  <a:pt x="44358" y="3330"/>
                </a:lnTo>
                <a:lnTo>
                  <a:pt x="44262" y="3117"/>
                </a:lnTo>
                <a:lnTo>
                  <a:pt x="44008" y="3522"/>
                </a:lnTo>
                <a:lnTo>
                  <a:pt x="43987" y="3007"/>
                </a:lnTo>
                <a:lnTo>
                  <a:pt x="43740" y="3385"/>
                </a:lnTo>
                <a:lnTo>
                  <a:pt x="43596" y="3378"/>
                </a:lnTo>
                <a:lnTo>
                  <a:pt x="43541" y="3000"/>
                </a:lnTo>
                <a:lnTo>
                  <a:pt x="43410" y="2925"/>
                </a:lnTo>
                <a:lnTo>
                  <a:pt x="43122" y="3467"/>
                </a:lnTo>
                <a:lnTo>
                  <a:pt x="43108" y="2898"/>
                </a:lnTo>
                <a:lnTo>
                  <a:pt x="42964" y="2891"/>
                </a:lnTo>
                <a:lnTo>
                  <a:pt x="42813" y="2898"/>
                </a:lnTo>
                <a:lnTo>
                  <a:pt x="42580" y="3227"/>
                </a:lnTo>
                <a:lnTo>
                  <a:pt x="42490" y="2987"/>
                </a:lnTo>
                <a:lnTo>
                  <a:pt x="42346" y="2946"/>
                </a:lnTo>
                <a:lnTo>
                  <a:pt x="42291" y="2561"/>
                </a:lnTo>
                <a:lnTo>
                  <a:pt x="42147" y="2547"/>
                </a:lnTo>
                <a:lnTo>
                  <a:pt x="41866" y="3062"/>
                </a:lnTo>
                <a:lnTo>
                  <a:pt x="41763" y="2863"/>
                </a:lnTo>
                <a:lnTo>
                  <a:pt x="41619" y="2843"/>
                </a:lnTo>
                <a:lnTo>
                  <a:pt x="41454" y="2911"/>
                </a:lnTo>
                <a:lnTo>
                  <a:pt x="41426" y="2417"/>
                </a:lnTo>
                <a:lnTo>
                  <a:pt x="41152" y="2898"/>
                </a:lnTo>
                <a:lnTo>
                  <a:pt x="41028" y="2815"/>
                </a:lnTo>
                <a:lnTo>
                  <a:pt x="40980" y="2383"/>
                </a:lnTo>
                <a:lnTo>
                  <a:pt x="40781" y="2589"/>
                </a:lnTo>
                <a:lnTo>
                  <a:pt x="40644" y="2541"/>
                </a:lnTo>
                <a:lnTo>
                  <a:pt x="40500" y="2513"/>
                </a:lnTo>
                <a:lnTo>
                  <a:pt x="40438" y="2163"/>
                </a:lnTo>
                <a:lnTo>
                  <a:pt x="40170" y="2602"/>
                </a:lnTo>
                <a:lnTo>
                  <a:pt x="40101" y="2280"/>
                </a:lnTo>
                <a:lnTo>
                  <a:pt x="39902" y="2472"/>
                </a:lnTo>
                <a:lnTo>
                  <a:pt x="39786" y="2355"/>
                </a:lnTo>
                <a:lnTo>
                  <a:pt x="39586" y="2554"/>
                </a:lnTo>
                <a:lnTo>
                  <a:pt x="39456" y="2451"/>
                </a:lnTo>
                <a:lnTo>
                  <a:pt x="39332" y="2355"/>
                </a:lnTo>
                <a:lnTo>
                  <a:pt x="39326" y="1785"/>
                </a:lnTo>
                <a:lnTo>
                  <a:pt x="39174" y="1772"/>
                </a:lnTo>
                <a:lnTo>
                  <a:pt x="39030" y="1744"/>
                </a:lnTo>
                <a:lnTo>
                  <a:pt x="38797" y="2101"/>
                </a:lnTo>
                <a:lnTo>
                  <a:pt x="38639" y="2108"/>
                </a:lnTo>
                <a:lnTo>
                  <a:pt x="38563" y="1820"/>
                </a:lnTo>
                <a:lnTo>
                  <a:pt x="38303" y="2259"/>
                </a:lnTo>
                <a:lnTo>
                  <a:pt x="38248" y="2074"/>
                </a:lnTo>
                <a:lnTo>
                  <a:pt x="38104" y="1854"/>
                </a:lnTo>
                <a:lnTo>
                  <a:pt x="38035" y="2232"/>
                </a:lnTo>
                <a:lnTo>
                  <a:pt x="37856" y="2135"/>
                </a:lnTo>
                <a:lnTo>
                  <a:pt x="37705" y="2115"/>
                </a:lnTo>
                <a:lnTo>
                  <a:pt x="37575" y="2204"/>
                </a:lnTo>
                <a:lnTo>
                  <a:pt x="37451" y="2355"/>
                </a:lnTo>
                <a:lnTo>
                  <a:pt x="37184" y="1813"/>
                </a:lnTo>
                <a:lnTo>
                  <a:pt x="37094" y="2094"/>
                </a:lnTo>
                <a:lnTo>
                  <a:pt x="36984" y="2280"/>
                </a:lnTo>
                <a:lnTo>
                  <a:pt x="36847" y="2335"/>
                </a:lnTo>
                <a:lnTo>
                  <a:pt x="36648" y="2135"/>
                </a:lnTo>
                <a:lnTo>
                  <a:pt x="36607" y="2616"/>
                </a:lnTo>
                <a:lnTo>
                  <a:pt x="36325" y="2026"/>
                </a:lnTo>
                <a:lnTo>
                  <a:pt x="36195" y="2122"/>
                </a:lnTo>
                <a:lnTo>
                  <a:pt x="36133" y="2534"/>
                </a:lnTo>
                <a:lnTo>
                  <a:pt x="35975" y="2513"/>
                </a:lnTo>
                <a:lnTo>
                  <a:pt x="35831" y="2520"/>
                </a:lnTo>
                <a:lnTo>
                  <a:pt x="35598" y="2156"/>
                </a:lnTo>
                <a:lnTo>
                  <a:pt x="35508" y="2444"/>
                </a:lnTo>
                <a:lnTo>
                  <a:pt x="35385" y="2561"/>
                </a:lnTo>
                <a:lnTo>
                  <a:pt x="35254" y="2643"/>
                </a:lnTo>
                <a:lnTo>
                  <a:pt x="35158" y="2911"/>
                </a:lnTo>
                <a:lnTo>
                  <a:pt x="34870" y="2287"/>
                </a:lnTo>
                <a:lnTo>
                  <a:pt x="34753" y="2444"/>
                </a:lnTo>
                <a:lnTo>
                  <a:pt x="34568" y="2293"/>
                </a:lnTo>
                <a:lnTo>
                  <a:pt x="34588" y="3062"/>
                </a:lnTo>
                <a:lnTo>
                  <a:pt x="34382" y="2808"/>
                </a:lnTo>
                <a:lnTo>
                  <a:pt x="34211" y="2705"/>
                </a:lnTo>
                <a:lnTo>
                  <a:pt x="34025" y="2547"/>
                </a:lnTo>
                <a:lnTo>
                  <a:pt x="33881" y="2568"/>
                </a:lnTo>
                <a:lnTo>
                  <a:pt x="33806" y="2925"/>
                </a:lnTo>
                <a:lnTo>
                  <a:pt x="33641" y="2849"/>
                </a:lnTo>
                <a:lnTo>
                  <a:pt x="33428" y="2595"/>
                </a:lnTo>
                <a:lnTo>
                  <a:pt x="33401" y="3131"/>
                </a:lnTo>
                <a:lnTo>
                  <a:pt x="33236" y="3069"/>
                </a:lnTo>
                <a:lnTo>
                  <a:pt x="33023" y="2808"/>
                </a:lnTo>
                <a:lnTo>
                  <a:pt x="32852" y="2719"/>
                </a:lnTo>
                <a:lnTo>
                  <a:pt x="32824" y="3248"/>
                </a:lnTo>
                <a:lnTo>
                  <a:pt x="32597" y="2925"/>
                </a:lnTo>
                <a:lnTo>
                  <a:pt x="32543" y="3364"/>
                </a:lnTo>
                <a:lnTo>
                  <a:pt x="32392" y="3364"/>
                </a:lnTo>
                <a:lnTo>
                  <a:pt x="32151" y="2966"/>
                </a:lnTo>
                <a:lnTo>
                  <a:pt x="32000" y="2946"/>
                </a:lnTo>
                <a:lnTo>
                  <a:pt x="31883" y="3103"/>
                </a:lnTo>
                <a:lnTo>
                  <a:pt x="31815" y="3474"/>
                </a:lnTo>
                <a:lnTo>
                  <a:pt x="31657" y="3433"/>
                </a:lnTo>
                <a:lnTo>
                  <a:pt x="31526" y="3529"/>
                </a:lnTo>
                <a:lnTo>
                  <a:pt x="31369" y="3165"/>
                </a:lnTo>
                <a:lnTo>
                  <a:pt x="31272" y="3206"/>
                </a:lnTo>
                <a:lnTo>
                  <a:pt x="31039" y="3357"/>
                </a:lnTo>
                <a:lnTo>
                  <a:pt x="31060" y="2987"/>
                </a:lnTo>
                <a:lnTo>
                  <a:pt x="30668" y="3447"/>
                </a:lnTo>
                <a:lnTo>
                  <a:pt x="30737" y="2980"/>
                </a:lnTo>
                <a:lnTo>
                  <a:pt x="30449" y="3248"/>
                </a:lnTo>
                <a:lnTo>
                  <a:pt x="30497" y="2822"/>
                </a:lnTo>
                <a:lnTo>
                  <a:pt x="30291" y="2911"/>
                </a:lnTo>
                <a:lnTo>
                  <a:pt x="30002" y="3158"/>
                </a:lnTo>
                <a:lnTo>
                  <a:pt x="30064" y="2719"/>
                </a:lnTo>
                <a:lnTo>
                  <a:pt x="29790" y="2939"/>
                </a:lnTo>
                <a:lnTo>
                  <a:pt x="29851" y="2492"/>
                </a:lnTo>
                <a:lnTo>
                  <a:pt x="29639" y="2595"/>
                </a:lnTo>
                <a:lnTo>
                  <a:pt x="29522" y="2499"/>
                </a:lnTo>
                <a:lnTo>
                  <a:pt x="29563" y="2087"/>
                </a:lnTo>
                <a:lnTo>
                  <a:pt x="29563" y="2087"/>
                </a:lnTo>
                <a:lnTo>
                  <a:pt x="29233" y="2438"/>
                </a:lnTo>
                <a:lnTo>
                  <a:pt x="29137" y="2300"/>
                </a:lnTo>
                <a:lnTo>
                  <a:pt x="28870" y="2520"/>
                </a:lnTo>
                <a:lnTo>
                  <a:pt x="28904" y="2115"/>
                </a:lnTo>
                <a:lnTo>
                  <a:pt x="28773" y="1978"/>
                </a:lnTo>
                <a:lnTo>
                  <a:pt x="28664" y="2280"/>
                </a:lnTo>
                <a:lnTo>
                  <a:pt x="28492" y="2273"/>
                </a:lnTo>
                <a:lnTo>
                  <a:pt x="28217" y="2053"/>
                </a:lnTo>
                <a:lnTo>
                  <a:pt x="28149" y="2252"/>
                </a:lnTo>
                <a:lnTo>
                  <a:pt x="28039" y="2355"/>
                </a:lnTo>
                <a:lnTo>
                  <a:pt x="27943" y="2492"/>
                </a:lnTo>
                <a:lnTo>
                  <a:pt x="27847" y="2643"/>
                </a:lnTo>
                <a:lnTo>
                  <a:pt x="27613" y="2506"/>
                </a:lnTo>
                <a:lnTo>
                  <a:pt x="27435" y="2472"/>
                </a:lnTo>
                <a:lnTo>
                  <a:pt x="27435" y="2472"/>
                </a:lnTo>
                <a:lnTo>
                  <a:pt x="27442" y="2829"/>
                </a:lnTo>
                <a:lnTo>
                  <a:pt x="27140" y="2547"/>
                </a:lnTo>
                <a:lnTo>
                  <a:pt x="27160" y="2918"/>
                </a:lnTo>
                <a:lnTo>
                  <a:pt x="27160" y="2918"/>
                </a:lnTo>
                <a:lnTo>
                  <a:pt x="26947" y="2822"/>
                </a:lnTo>
                <a:lnTo>
                  <a:pt x="26872" y="3014"/>
                </a:lnTo>
                <a:lnTo>
                  <a:pt x="26837" y="3289"/>
                </a:lnTo>
                <a:lnTo>
                  <a:pt x="26700" y="3357"/>
                </a:lnTo>
                <a:lnTo>
                  <a:pt x="26597" y="3502"/>
                </a:lnTo>
                <a:lnTo>
                  <a:pt x="26288" y="3138"/>
                </a:lnTo>
                <a:lnTo>
                  <a:pt x="26288" y="3138"/>
                </a:lnTo>
                <a:lnTo>
                  <a:pt x="26295" y="3598"/>
                </a:lnTo>
                <a:lnTo>
                  <a:pt x="26062" y="3721"/>
                </a:lnTo>
                <a:lnTo>
                  <a:pt x="25972" y="3097"/>
                </a:lnTo>
                <a:lnTo>
                  <a:pt x="25856" y="3000"/>
                </a:lnTo>
                <a:lnTo>
                  <a:pt x="25526" y="3529"/>
                </a:lnTo>
                <a:lnTo>
                  <a:pt x="25416" y="3385"/>
                </a:lnTo>
                <a:lnTo>
                  <a:pt x="25451" y="2836"/>
                </a:lnTo>
                <a:lnTo>
                  <a:pt x="25451" y="2836"/>
                </a:lnTo>
                <a:lnTo>
                  <a:pt x="25272" y="2891"/>
                </a:lnTo>
                <a:lnTo>
                  <a:pt x="25059" y="3049"/>
                </a:lnTo>
                <a:lnTo>
                  <a:pt x="24860" y="3152"/>
                </a:lnTo>
                <a:lnTo>
                  <a:pt x="24867" y="2705"/>
                </a:lnTo>
                <a:lnTo>
                  <a:pt x="24558" y="3103"/>
                </a:lnTo>
                <a:lnTo>
                  <a:pt x="24558" y="3103"/>
                </a:lnTo>
                <a:lnTo>
                  <a:pt x="24565" y="2664"/>
                </a:lnTo>
                <a:lnTo>
                  <a:pt x="24421" y="2630"/>
                </a:lnTo>
                <a:lnTo>
                  <a:pt x="24311" y="2492"/>
                </a:lnTo>
                <a:lnTo>
                  <a:pt x="24064" y="2733"/>
                </a:lnTo>
                <a:lnTo>
                  <a:pt x="24009" y="2451"/>
                </a:lnTo>
                <a:lnTo>
                  <a:pt x="23947" y="2218"/>
                </a:lnTo>
                <a:lnTo>
                  <a:pt x="23659" y="2547"/>
                </a:lnTo>
                <a:lnTo>
                  <a:pt x="23673" y="2108"/>
                </a:lnTo>
                <a:lnTo>
                  <a:pt x="23673" y="2108"/>
                </a:lnTo>
                <a:lnTo>
                  <a:pt x="23432" y="2307"/>
                </a:lnTo>
                <a:lnTo>
                  <a:pt x="23261" y="2341"/>
                </a:lnTo>
                <a:lnTo>
                  <a:pt x="23013" y="2561"/>
                </a:lnTo>
                <a:lnTo>
                  <a:pt x="23123" y="1888"/>
                </a:lnTo>
                <a:lnTo>
                  <a:pt x="22732" y="2458"/>
                </a:lnTo>
                <a:lnTo>
                  <a:pt x="22725" y="2039"/>
                </a:lnTo>
                <a:lnTo>
                  <a:pt x="22567" y="2067"/>
                </a:lnTo>
                <a:lnTo>
                  <a:pt x="22423" y="2005"/>
                </a:lnTo>
                <a:lnTo>
                  <a:pt x="22272" y="1998"/>
                </a:lnTo>
                <a:lnTo>
                  <a:pt x="22087" y="2376"/>
                </a:lnTo>
                <a:lnTo>
                  <a:pt x="21956" y="2142"/>
                </a:lnTo>
                <a:lnTo>
                  <a:pt x="21846" y="1827"/>
                </a:lnTo>
                <a:lnTo>
                  <a:pt x="21668" y="2074"/>
                </a:lnTo>
                <a:lnTo>
                  <a:pt x="21551" y="1792"/>
                </a:lnTo>
                <a:lnTo>
                  <a:pt x="21379" y="1984"/>
                </a:lnTo>
                <a:lnTo>
                  <a:pt x="21256" y="1765"/>
                </a:lnTo>
                <a:lnTo>
                  <a:pt x="21064" y="2135"/>
                </a:lnTo>
                <a:lnTo>
                  <a:pt x="20961" y="1717"/>
                </a:lnTo>
                <a:lnTo>
                  <a:pt x="20803" y="1778"/>
                </a:lnTo>
                <a:lnTo>
                  <a:pt x="20659" y="1765"/>
                </a:lnTo>
                <a:lnTo>
                  <a:pt x="20453" y="2232"/>
                </a:lnTo>
                <a:lnTo>
                  <a:pt x="20322" y="2074"/>
                </a:lnTo>
                <a:lnTo>
                  <a:pt x="20212" y="1758"/>
                </a:lnTo>
                <a:lnTo>
                  <a:pt x="20054" y="1820"/>
                </a:lnTo>
                <a:lnTo>
                  <a:pt x="19917" y="1717"/>
                </a:lnTo>
                <a:lnTo>
                  <a:pt x="19766" y="1730"/>
                </a:lnTo>
                <a:lnTo>
                  <a:pt x="19594" y="1916"/>
                </a:lnTo>
                <a:lnTo>
                  <a:pt x="19485" y="1600"/>
                </a:lnTo>
                <a:lnTo>
                  <a:pt x="19292" y="1971"/>
                </a:lnTo>
                <a:lnTo>
                  <a:pt x="19183" y="1573"/>
                </a:lnTo>
                <a:lnTo>
                  <a:pt x="19052" y="1415"/>
                </a:lnTo>
                <a:lnTo>
                  <a:pt x="18839" y="1991"/>
                </a:lnTo>
                <a:lnTo>
                  <a:pt x="18688" y="2053"/>
                </a:lnTo>
                <a:lnTo>
                  <a:pt x="18606" y="1442"/>
                </a:lnTo>
                <a:lnTo>
                  <a:pt x="18427" y="1675"/>
                </a:lnTo>
                <a:lnTo>
                  <a:pt x="18242" y="2005"/>
                </a:lnTo>
                <a:lnTo>
                  <a:pt x="18118" y="1785"/>
                </a:lnTo>
                <a:lnTo>
                  <a:pt x="17961" y="1881"/>
                </a:lnTo>
                <a:lnTo>
                  <a:pt x="17858" y="1483"/>
                </a:lnTo>
                <a:lnTo>
                  <a:pt x="17679" y="1710"/>
                </a:lnTo>
                <a:lnTo>
                  <a:pt x="17576" y="1312"/>
                </a:lnTo>
                <a:lnTo>
                  <a:pt x="17363" y="1895"/>
                </a:lnTo>
                <a:lnTo>
                  <a:pt x="17288" y="1222"/>
                </a:lnTo>
                <a:lnTo>
                  <a:pt x="17109" y="1511"/>
                </a:lnTo>
                <a:lnTo>
                  <a:pt x="16938" y="1662"/>
                </a:lnTo>
                <a:lnTo>
                  <a:pt x="16821" y="1373"/>
                </a:lnTo>
                <a:lnTo>
                  <a:pt x="16656" y="1524"/>
                </a:lnTo>
                <a:lnTo>
                  <a:pt x="16505" y="1573"/>
                </a:lnTo>
                <a:lnTo>
                  <a:pt x="16375" y="1360"/>
                </a:lnTo>
                <a:lnTo>
                  <a:pt x="16189" y="1710"/>
                </a:lnTo>
                <a:lnTo>
                  <a:pt x="16114" y="1037"/>
                </a:lnTo>
                <a:lnTo>
                  <a:pt x="15894" y="1662"/>
                </a:lnTo>
                <a:lnTo>
                  <a:pt x="15770" y="1428"/>
                </a:lnTo>
                <a:lnTo>
                  <a:pt x="15592" y="1696"/>
                </a:lnTo>
                <a:lnTo>
                  <a:pt x="15530" y="948"/>
                </a:lnTo>
                <a:lnTo>
                  <a:pt x="15338" y="1346"/>
                </a:lnTo>
                <a:lnTo>
                  <a:pt x="15166" y="1524"/>
                </a:lnTo>
                <a:lnTo>
                  <a:pt x="15029" y="1435"/>
                </a:lnTo>
                <a:lnTo>
                  <a:pt x="14919" y="1092"/>
                </a:lnTo>
                <a:lnTo>
                  <a:pt x="14789" y="920"/>
                </a:lnTo>
                <a:lnTo>
                  <a:pt x="14631" y="975"/>
                </a:lnTo>
                <a:lnTo>
                  <a:pt x="14432" y="1456"/>
                </a:lnTo>
                <a:lnTo>
                  <a:pt x="14308" y="1188"/>
                </a:lnTo>
                <a:lnTo>
                  <a:pt x="14150" y="1318"/>
                </a:lnTo>
                <a:lnTo>
                  <a:pt x="13985" y="1456"/>
                </a:lnTo>
                <a:lnTo>
                  <a:pt x="13862" y="1188"/>
                </a:lnTo>
                <a:lnTo>
                  <a:pt x="13683" y="1497"/>
                </a:lnTo>
                <a:lnTo>
                  <a:pt x="13567" y="1181"/>
                </a:lnTo>
                <a:lnTo>
                  <a:pt x="13429" y="1126"/>
                </a:lnTo>
                <a:lnTo>
                  <a:pt x="13271" y="996"/>
                </a:lnTo>
                <a:lnTo>
                  <a:pt x="13127" y="982"/>
                </a:lnTo>
                <a:lnTo>
                  <a:pt x="12976" y="955"/>
                </a:lnTo>
                <a:lnTo>
                  <a:pt x="12825" y="934"/>
                </a:lnTo>
                <a:lnTo>
                  <a:pt x="12695" y="1106"/>
                </a:lnTo>
                <a:lnTo>
                  <a:pt x="12530" y="893"/>
                </a:lnTo>
                <a:lnTo>
                  <a:pt x="12393" y="920"/>
                </a:lnTo>
                <a:lnTo>
                  <a:pt x="12235" y="845"/>
                </a:lnTo>
                <a:lnTo>
                  <a:pt x="12146" y="1401"/>
                </a:lnTo>
                <a:lnTo>
                  <a:pt x="12001" y="1442"/>
                </a:lnTo>
                <a:lnTo>
                  <a:pt x="11864" y="1504"/>
                </a:lnTo>
                <a:lnTo>
                  <a:pt x="11720" y="1524"/>
                </a:lnTo>
                <a:lnTo>
                  <a:pt x="11576" y="1545"/>
                </a:lnTo>
                <a:lnTo>
                  <a:pt x="11384" y="1030"/>
                </a:lnTo>
                <a:lnTo>
                  <a:pt x="11226" y="927"/>
                </a:lnTo>
                <a:lnTo>
                  <a:pt x="11088" y="1051"/>
                </a:lnTo>
                <a:lnTo>
                  <a:pt x="10999" y="1614"/>
                </a:lnTo>
                <a:lnTo>
                  <a:pt x="10841" y="1504"/>
                </a:lnTo>
                <a:lnTo>
                  <a:pt x="10663" y="1119"/>
                </a:lnTo>
                <a:lnTo>
                  <a:pt x="10546" y="1470"/>
                </a:lnTo>
                <a:lnTo>
                  <a:pt x="10367" y="1071"/>
                </a:lnTo>
                <a:lnTo>
                  <a:pt x="10244" y="1312"/>
                </a:lnTo>
                <a:lnTo>
                  <a:pt x="10107" y="1421"/>
                </a:lnTo>
                <a:lnTo>
                  <a:pt x="9956" y="1339"/>
                </a:lnTo>
                <a:lnTo>
                  <a:pt x="9825" y="1538"/>
                </a:lnTo>
                <a:lnTo>
                  <a:pt x="9702" y="1765"/>
                </a:lnTo>
                <a:lnTo>
                  <a:pt x="9509" y="1566"/>
                </a:lnTo>
                <a:lnTo>
                  <a:pt x="9386" y="1415"/>
                </a:lnTo>
                <a:lnTo>
                  <a:pt x="9242" y="1373"/>
                </a:lnTo>
                <a:lnTo>
                  <a:pt x="9180" y="1133"/>
                </a:lnTo>
                <a:lnTo>
                  <a:pt x="9111" y="893"/>
                </a:lnTo>
                <a:lnTo>
                  <a:pt x="8740" y="1415"/>
                </a:lnTo>
                <a:lnTo>
                  <a:pt x="8672" y="1195"/>
                </a:lnTo>
                <a:lnTo>
                  <a:pt x="8617" y="927"/>
                </a:lnTo>
                <a:lnTo>
                  <a:pt x="8390" y="1099"/>
                </a:lnTo>
                <a:lnTo>
                  <a:pt x="8274" y="996"/>
                </a:lnTo>
                <a:lnTo>
                  <a:pt x="8122" y="982"/>
                </a:lnTo>
                <a:lnTo>
                  <a:pt x="7965" y="975"/>
                </a:lnTo>
                <a:lnTo>
                  <a:pt x="7951" y="611"/>
                </a:lnTo>
                <a:lnTo>
                  <a:pt x="7676" y="886"/>
                </a:lnTo>
                <a:lnTo>
                  <a:pt x="7676" y="886"/>
                </a:lnTo>
                <a:lnTo>
                  <a:pt x="7731" y="357"/>
                </a:lnTo>
                <a:lnTo>
                  <a:pt x="7580" y="344"/>
                </a:lnTo>
                <a:lnTo>
                  <a:pt x="7257" y="742"/>
                </a:lnTo>
                <a:lnTo>
                  <a:pt x="7051" y="845"/>
                </a:lnTo>
                <a:lnTo>
                  <a:pt x="7196" y="103"/>
                </a:lnTo>
                <a:lnTo>
                  <a:pt x="6797" y="687"/>
                </a:lnTo>
                <a:lnTo>
                  <a:pt x="6797" y="687"/>
                </a:lnTo>
                <a:lnTo>
                  <a:pt x="69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1900" y="445025"/>
            <a:ext cx="7940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ggae One"/>
              <a:buNone/>
              <a:defRPr sz="35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ggae One"/>
              <a:buNone/>
              <a:defRPr sz="31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1900" y="1152475"/>
            <a:ext cx="7940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00FF00"/>
          </p15:clr>
        </p15:guide>
        <p15:guide id="2" orient="horz" pos="2903">
          <p15:clr>
            <a:srgbClr val="00FF00"/>
          </p15:clr>
        </p15:guide>
        <p15:guide id="3" pos="379">
          <p15:clr>
            <a:srgbClr val="00FF00"/>
          </p15:clr>
        </p15:guide>
        <p15:guide id="4" pos="5381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8"/>
          <p:cNvSpPr txBox="1">
            <a:spLocks noGrp="1"/>
          </p:cNvSpPr>
          <p:nvPr>
            <p:ph type="ctrTitle"/>
          </p:nvPr>
        </p:nvSpPr>
        <p:spPr>
          <a:xfrm>
            <a:off x="553675" y="539500"/>
            <a:ext cx="8124000" cy="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Whispers of the Yokai</a:t>
            </a:r>
          </a:p>
        </p:txBody>
      </p:sp>
      <p:sp>
        <p:nvSpPr>
          <p:cNvPr id="564" name="Google Shape;564;p28"/>
          <p:cNvSpPr txBox="1">
            <a:spLocks noGrp="1"/>
          </p:cNvSpPr>
          <p:nvPr>
            <p:ph type="subTitle" idx="1"/>
          </p:nvPr>
        </p:nvSpPr>
        <p:spPr>
          <a:xfrm>
            <a:off x="1895725" y="1140700"/>
            <a:ext cx="54399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Roguelike </a:t>
            </a:r>
            <a:r>
              <a:rPr lang="ru-RU" dirty="0"/>
              <a:t>у 2.5</a:t>
            </a:r>
            <a:r>
              <a:rPr lang="en-US" dirty="0"/>
              <a:t>D-</a:t>
            </a:r>
            <a:r>
              <a:rPr lang="ru-RU" dirty="0"/>
              <a:t>світі японської міфології</a:t>
            </a:r>
          </a:p>
        </p:txBody>
      </p:sp>
      <p:sp>
        <p:nvSpPr>
          <p:cNvPr id="2" name="Google Shape;564;p28">
            <a:extLst>
              <a:ext uri="{FF2B5EF4-FFF2-40B4-BE49-F238E27FC236}">
                <a16:creationId xmlns:a16="http://schemas.microsoft.com/office/drawing/2014/main" id="{58E80832-2562-C3D0-488D-49D9E80D9856}"/>
              </a:ext>
            </a:extLst>
          </p:cNvPr>
          <p:cNvSpPr txBox="1">
            <a:spLocks/>
          </p:cNvSpPr>
          <p:nvPr/>
        </p:nvSpPr>
        <p:spPr>
          <a:xfrm>
            <a:off x="481377" y="4392917"/>
            <a:ext cx="6921173" cy="98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uk-UA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Виконала: ст. гр. ПЗПІ-21-2 Жиліна Ксенія Іванівна</a:t>
            </a:r>
          </a:p>
          <a:p>
            <a:pPr algn="l">
              <a:lnSpc>
                <a:spcPct val="150000"/>
              </a:lnSpc>
            </a:pPr>
            <a:r>
              <a:rPr lang="uk-UA" sz="1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Науковий керівник: ст. викл. каф. ПІ Новіков Юрій Сергійович</a:t>
            </a:r>
            <a:br>
              <a:rPr lang="uk-UA" dirty="0">
                <a:solidFill>
                  <a:schemeClr val="bg1">
                    <a:lumMod val="20000"/>
                    <a:lumOff val="80000"/>
                  </a:schemeClr>
                </a:solidFill>
              </a:rPr>
            </a:br>
            <a:endParaRPr lang="ru-RU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2A982-552F-51E0-EAA1-8A143D67C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778116-F581-1F0A-6FC0-903C99FA053F}"/>
              </a:ext>
            </a:extLst>
          </p:cNvPr>
          <p:cNvSpPr txBox="1"/>
          <p:nvPr/>
        </p:nvSpPr>
        <p:spPr>
          <a:xfrm>
            <a:off x="1551083" y="269798"/>
            <a:ext cx="60418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spc="-150" dirty="0">
                <a:latin typeface="Reggae One" panose="020B0604020202020204" charset="-128"/>
                <a:ea typeface="Reggae One" panose="020B0604020202020204" charset="-128"/>
              </a:rPr>
              <a:t>Бойова    система  та вороги</a:t>
            </a:r>
            <a:endParaRPr lang="ru-RU" sz="24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grpSp>
        <p:nvGrpSpPr>
          <p:cNvPr id="2" name="Google Shape;2213;p48">
            <a:extLst>
              <a:ext uri="{FF2B5EF4-FFF2-40B4-BE49-F238E27FC236}">
                <a16:creationId xmlns:a16="http://schemas.microsoft.com/office/drawing/2014/main" id="{D691E3B6-0194-1866-8554-4651D674A9AE}"/>
              </a:ext>
            </a:extLst>
          </p:cNvPr>
          <p:cNvGrpSpPr/>
          <p:nvPr/>
        </p:nvGrpSpPr>
        <p:grpSpPr>
          <a:xfrm>
            <a:off x="1551083" y="499369"/>
            <a:ext cx="402911" cy="371853"/>
            <a:chOff x="4049125" y="4041525"/>
            <a:chExt cx="381400" cy="352000"/>
          </a:xfrm>
        </p:grpSpPr>
        <p:sp>
          <p:nvSpPr>
            <p:cNvPr id="3" name="Google Shape;2214;p48">
              <a:extLst>
                <a:ext uri="{FF2B5EF4-FFF2-40B4-BE49-F238E27FC236}">
                  <a16:creationId xmlns:a16="http://schemas.microsoft.com/office/drawing/2014/main" id="{E88180F0-24BE-89F5-CC46-BC6AC027B0BB}"/>
                </a:ext>
              </a:extLst>
            </p:cNvPr>
            <p:cNvSpPr/>
            <p:nvPr/>
          </p:nvSpPr>
          <p:spPr>
            <a:xfrm>
              <a:off x="4189150" y="4041525"/>
              <a:ext cx="241375" cy="213900"/>
            </a:xfrm>
            <a:custGeom>
              <a:avLst/>
              <a:gdLst/>
              <a:ahLst/>
              <a:cxnLst/>
              <a:rect l="l" t="t" r="r" b="b"/>
              <a:pathLst>
                <a:path w="9655" h="8556" extrusionOk="0">
                  <a:moveTo>
                    <a:pt x="8957" y="1"/>
                  </a:moveTo>
                  <a:cubicBezTo>
                    <a:pt x="8111" y="1"/>
                    <a:pt x="7309" y="342"/>
                    <a:pt x="6713" y="937"/>
                  </a:cubicBezTo>
                  <a:lnTo>
                    <a:pt x="166" y="7178"/>
                  </a:lnTo>
                  <a:cubicBezTo>
                    <a:pt x="0" y="7357"/>
                    <a:pt x="0" y="7638"/>
                    <a:pt x="166" y="7804"/>
                  </a:cubicBezTo>
                  <a:lnTo>
                    <a:pt x="793" y="8431"/>
                  </a:lnTo>
                  <a:cubicBezTo>
                    <a:pt x="876" y="8514"/>
                    <a:pt x="988" y="8555"/>
                    <a:pt x="1101" y="8555"/>
                  </a:cubicBezTo>
                  <a:cubicBezTo>
                    <a:pt x="1215" y="8555"/>
                    <a:pt x="1330" y="8514"/>
                    <a:pt x="1419" y="8431"/>
                  </a:cubicBezTo>
                  <a:lnTo>
                    <a:pt x="9386" y="758"/>
                  </a:lnTo>
                  <a:cubicBezTo>
                    <a:pt x="9655" y="477"/>
                    <a:pt x="9476" y="17"/>
                    <a:pt x="9092" y="4"/>
                  </a:cubicBezTo>
                  <a:cubicBezTo>
                    <a:pt x="9047" y="2"/>
                    <a:pt x="9002" y="1"/>
                    <a:pt x="8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15;p48">
              <a:extLst>
                <a:ext uri="{FF2B5EF4-FFF2-40B4-BE49-F238E27FC236}">
                  <a16:creationId xmlns:a16="http://schemas.microsoft.com/office/drawing/2014/main" id="{664BD21D-7721-BC1B-8674-D4881530E786}"/>
                </a:ext>
              </a:extLst>
            </p:cNvPr>
            <p:cNvSpPr/>
            <p:nvPr/>
          </p:nvSpPr>
          <p:spPr>
            <a:xfrm>
              <a:off x="4117525" y="4185375"/>
              <a:ext cx="145800" cy="133675"/>
            </a:xfrm>
            <a:custGeom>
              <a:avLst/>
              <a:gdLst/>
              <a:ahLst/>
              <a:cxnLst/>
              <a:rect l="l" t="t" r="r" b="b"/>
              <a:pathLst>
                <a:path w="5832" h="5347" extrusionOk="0">
                  <a:moveTo>
                    <a:pt x="2155" y="1"/>
                  </a:moveTo>
                  <a:cubicBezTo>
                    <a:pt x="1648" y="1"/>
                    <a:pt x="1189" y="159"/>
                    <a:pt x="857" y="490"/>
                  </a:cubicBezTo>
                  <a:cubicBezTo>
                    <a:pt x="1" y="1360"/>
                    <a:pt x="282" y="3022"/>
                    <a:pt x="1484" y="4224"/>
                  </a:cubicBezTo>
                  <a:cubicBezTo>
                    <a:pt x="2216" y="4956"/>
                    <a:pt x="3123" y="5347"/>
                    <a:pt x="3915" y="5347"/>
                  </a:cubicBezTo>
                  <a:cubicBezTo>
                    <a:pt x="4423" y="5347"/>
                    <a:pt x="4883" y="5186"/>
                    <a:pt x="5218" y="4851"/>
                  </a:cubicBezTo>
                  <a:cubicBezTo>
                    <a:pt x="5742" y="4326"/>
                    <a:pt x="5832" y="3482"/>
                    <a:pt x="5550" y="2638"/>
                  </a:cubicBezTo>
                  <a:lnTo>
                    <a:pt x="5550" y="2638"/>
                  </a:lnTo>
                  <a:lnTo>
                    <a:pt x="4898" y="3291"/>
                  </a:lnTo>
                  <a:cubicBezTo>
                    <a:pt x="4642" y="3546"/>
                    <a:pt x="4304" y="3674"/>
                    <a:pt x="3965" y="3674"/>
                  </a:cubicBezTo>
                  <a:cubicBezTo>
                    <a:pt x="3626" y="3674"/>
                    <a:pt x="3287" y="3546"/>
                    <a:pt x="3031" y="3291"/>
                  </a:cubicBezTo>
                  <a:lnTo>
                    <a:pt x="2417" y="2677"/>
                  </a:lnTo>
                  <a:cubicBezTo>
                    <a:pt x="1893" y="2153"/>
                    <a:pt x="1893" y="1321"/>
                    <a:pt x="2417" y="810"/>
                  </a:cubicBezTo>
                  <a:lnTo>
                    <a:pt x="3070" y="158"/>
                  </a:lnTo>
                  <a:cubicBezTo>
                    <a:pt x="2759" y="54"/>
                    <a:pt x="2449" y="1"/>
                    <a:pt x="2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16;p48">
              <a:extLst>
                <a:ext uri="{FF2B5EF4-FFF2-40B4-BE49-F238E27FC236}">
                  <a16:creationId xmlns:a16="http://schemas.microsoft.com/office/drawing/2014/main" id="{64C1E199-1E0C-087F-5245-BEC1CB2EFF22}"/>
                </a:ext>
              </a:extLst>
            </p:cNvPr>
            <p:cNvSpPr/>
            <p:nvPr/>
          </p:nvSpPr>
          <p:spPr>
            <a:xfrm>
              <a:off x="4049125" y="4329975"/>
              <a:ext cx="66500" cy="63550"/>
            </a:xfrm>
            <a:custGeom>
              <a:avLst/>
              <a:gdLst/>
              <a:ahLst/>
              <a:cxnLst/>
              <a:rect l="l" t="t" r="r" b="b"/>
              <a:pathLst>
                <a:path w="2660" h="2542" extrusionOk="0">
                  <a:moveTo>
                    <a:pt x="793" y="0"/>
                  </a:moveTo>
                  <a:lnTo>
                    <a:pt x="486" y="320"/>
                  </a:lnTo>
                  <a:cubicBezTo>
                    <a:pt x="0" y="844"/>
                    <a:pt x="13" y="1650"/>
                    <a:pt x="512" y="2148"/>
                  </a:cubicBezTo>
                  <a:cubicBezTo>
                    <a:pt x="767" y="2411"/>
                    <a:pt x="1107" y="2542"/>
                    <a:pt x="1448" y="2542"/>
                  </a:cubicBezTo>
                  <a:cubicBezTo>
                    <a:pt x="1772" y="2542"/>
                    <a:pt x="2098" y="2424"/>
                    <a:pt x="2353" y="2187"/>
                  </a:cubicBezTo>
                  <a:lnTo>
                    <a:pt x="2353" y="2174"/>
                  </a:lnTo>
                  <a:lnTo>
                    <a:pt x="2660" y="186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17;p48">
              <a:extLst>
                <a:ext uri="{FF2B5EF4-FFF2-40B4-BE49-F238E27FC236}">
                  <a16:creationId xmlns:a16="http://schemas.microsoft.com/office/drawing/2014/main" id="{0D321819-5F16-D1F0-01F0-17E8BE9152D8}"/>
                </a:ext>
              </a:extLst>
            </p:cNvPr>
            <p:cNvSpPr/>
            <p:nvPr/>
          </p:nvSpPr>
          <p:spPr>
            <a:xfrm>
              <a:off x="4084600" y="4280100"/>
              <a:ext cx="80900" cy="80900"/>
            </a:xfrm>
            <a:custGeom>
              <a:avLst/>
              <a:gdLst/>
              <a:ahLst/>
              <a:cxnLst/>
              <a:rect l="l" t="t" r="r" b="b"/>
              <a:pathLst>
                <a:path w="3236" h="3236" extrusionOk="0">
                  <a:moveTo>
                    <a:pt x="1369" y="0"/>
                  </a:moveTo>
                  <a:lnTo>
                    <a:pt x="0" y="1369"/>
                  </a:lnTo>
                  <a:lnTo>
                    <a:pt x="1867" y="3236"/>
                  </a:lnTo>
                  <a:lnTo>
                    <a:pt x="3236" y="1854"/>
                  </a:lnTo>
                  <a:cubicBezTo>
                    <a:pt x="2852" y="1637"/>
                    <a:pt x="2494" y="1369"/>
                    <a:pt x="2174" y="1062"/>
                  </a:cubicBezTo>
                  <a:cubicBezTo>
                    <a:pt x="1855" y="742"/>
                    <a:pt x="1586" y="384"/>
                    <a:pt x="1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213;p48">
            <a:extLst>
              <a:ext uri="{FF2B5EF4-FFF2-40B4-BE49-F238E27FC236}">
                <a16:creationId xmlns:a16="http://schemas.microsoft.com/office/drawing/2014/main" id="{D34E7C18-B0E1-287F-CCE3-036782F6E5A5}"/>
              </a:ext>
            </a:extLst>
          </p:cNvPr>
          <p:cNvGrpSpPr/>
          <p:nvPr/>
        </p:nvGrpSpPr>
        <p:grpSpPr>
          <a:xfrm>
            <a:off x="7190006" y="499369"/>
            <a:ext cx="402911" cy="371853"/>
            <a:chOff x="4049125" y="4041525"/>
            <a:chExt cx="381400" cy="352000"/>
          </a:xfrm>
        </p:grpSpPr>
        <p:sp>
          <p:nvSpPr>
            <p:cNvPr id="17" name="Google Shape;2214;p48">
              <a:extLst>
                <a:ext uri="{FF2B5EF4-FFF2-40B4-BE49-F238E27FC236}">
                  <a16:creationId xmlns:a16="http://schemas.microsoft.com/office/drawing/2014/main" id="{1923B094-3A82-70E6-A26B-F023F4671143}"/>
                </a:ext>
              </a:extLst>
            </p:cNvPr>
            <p:cNvSpPr/>
            <p:nvPr/>
          </p:nvSpPr>
          <p:spPr>
            <a:xfrm>
              <a:off x="4189150" y="4041525"/>
              <a:ext cx="241375" cy="213900"/>
            </a:xfrm>
            <a:custGeom>
              <a:avLst/>
              <a:gdLst/>
              <a:ahLst/>
              <a:cxnLst/>
              <a:rect l="l" t="t" r="r" b="b"/>
              <a:pathLst>
                <a:path w="9655" h="8556" extrusionOk="0">
                  <a:moveTo>
                    <a:pt x="8957" y="1"/>
                  </a:moveTo>
                  <a:cubicBezTo>
                    <a:pt x="8111" y="1"/>
                    <a:pt x="7309" y="342"/>
                    <a:pt x="6713" y="937"/>
                  </a:cubicBezTo>
                  <a:lnTo>
                    <a:pt x="166" y="7178"/>
                  </a:lnTo>
                  <a:cubicBezTo>
                    <a:pt x="0" y="7357"/>
                    <a:pt x="0" y="7638"/>
                    <a:pt x="166" y="7804"/>
                  </a:cubicBezTo>
                  <a:lnTo>
                    <a:pt x="793" y="8431"/>
                  </a:lnTo>
                  <a:cubicBezTo>
                    <a:pt x="876" y="8514"/>
                    <a:pt x="988" y="8555"/>
                    <a:pt x="1101" y="8555"/>
                  </a:cubicBezTo>
                  <a:cubicBezTo>
                    <a:pt x="1215" y="8555"/>
                    <a:pt x="1330" y="8514"/>
                    <a:pt x="1419" y="8431"/>
                  </a:cubicBezTo>
                  <a:lnTo>
                    <a:pt x="9386" y="758"/>
                  </a:lnTo>
                  <a:cubicBezTo>
                    <a:pt x="9655" y="477"/>
                    <a:pt x="9476" y="17"/>
                    <a:pt x="9092" y="4"/>
                  </a:cubicBezTo>
                  <a:cubicBezTo>
                    <a:pt x="9047" y="2"/>
                    <a:pt x="9002" y="1"/>
                    <a:pt x="8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15;p48">
              <a:extLst>
                <a:ext uri="{FF2B5EF4-FFF2-40B4-BE49-F238E27FC236}">
                  <a16:creationId xmlns:a16="http://schemas.microsoft.com/office/drawing/2014/main" id="{5C8E5591-192F-8857-5E04-22A17A894A86}"/>
                </a:ext>
              </a:extLst>
            </p:cNvPr>
            <p:cNvSpPr/>
            <p:nvPr/>
          </p:nvSpPr>
          <p:spPr>
            <a:xfrm>
              <a:off x="4117525" y="4185375"/>
              <a:ext cx="145800" cy="133675"/>
            </a:xfrm>
            <a:custGeom>
              <a:avLst/>
              <a:gdLst/>
              <a:ahLst/>
              <a:cxnLst/>
              <a:rect l="l" t="t" r="r" b="b"/>
              <a:pathLst>
                <a:path w="5832" h="5347" extrusionOk="0">
                  <a:moveTo>
                    <a:pt x="2155" y="1"/>
                  </a:moveTo>
                  <a:cubicBezTo>
                    <a:pt x="1648" y="1"/>
                    <a:pt x="1189" y="159"/>
                    <a:pt x="857" y="490"/>
                  </a:cubicBezTo>
                  <a:cubicBezTo>
                    <a:pt x="1" y="1360"/>
                    <a:pt x="282" y="3022"/>
                    <a:pt x="1484" y="4224"/>
                  </a:cubicBezTo>
                  <a:cubicBezTo>
                    <a:pt x="2216" y="4956"/>
                    <a:pt x="3123" y="5347"/>
                    <a:pt x="3915" y="5347"/>
                  </a:cubicBezTo>
                  <a:cubicBezTo>
                    <a:pt x="4423" y="5347"/>
                    <a:pt x="4883" y="5186"/>
                    <a:pt x="5218" y="4851"/>
                  </a:cubicBezTo>
                  <a:cubicBezTo>
                    <a:pt x="5742" y="4326"/>
                    <a:pt x="5832" y="3482"/>
                    <a:pt x="5550" y="2638"/>
                  </a:cubicBezTo>
                  <a:lnTo>
                    <a:pt x="5550" y="2638"/>
                  </a:lnTo>
                  <a:lnTo>
                    <a:pt x="4898" y="3291"/>
                  </a:lnTo>
                  <a:cubicBezTo>
                    <a:pt x="4642" y="3546"/>
                    <a:pt x="4304" y="3674"/>
                    <a:pt x="3965" y="3674"/>
                  </a:cubicBezTo>
                  <a:cubicBezTo>
                    <a:pt x="3626" y="3674"/>
                    <a:pt x="3287" y="3546"/>
                    <a:pt x="3031" y="3291"/>
                  </a:cubicBezTo>
                  <a:lnTo>
                    <a:pt x="2417" y="2677"/>
                  </a:lnTo>
                  <a:cubicBezTo>
                    <a:pt x="1893" y="2153"/>
                    <a:pt x="1893" y="1321"/>
                    <a:pt x="2417" y="810"/>
                  </a:cubicBezTo>
                  <a:lnTo>
                    <a:pt x="3070" y="158"/>
                  </a:lnTo>
                  <a:cubicBezTo>
                    <a:pt x="2759" y="54"/>
                    <a:pt x="2449" y="1"/>
                    <a:pt x="2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16;p48">
              <a:extLst>
                <a:ext uri="{FF2B5EF4-FFF2-40B4-BE49-F238E27FC236}">
                  <a16:creationId xmlns:a16="http://schemas.microsoft.com/office/drawing/2014/main" id="{FADCEE11-5A6A-8335-CECA-FE6A4B4DA74C}"/>
                </a:ext>
              </a:extLst>
            </p:cNvPr>
            <p:cNvSpPr/>
            <p:nvPr/>
          </p:nvSpPr>
          <p:spPr>
            <a:xfrm>
              <a:off x="4049125" y="4329975"/>
              <a:ext cx="66500" cy="63550"/>
            </a:xfrm>
            <a:custGeom>
              <a:avLst/>
              <a:gdLst/>
              <a:ahLst/>
              <a:cxnLst/>
              <a:rect l="l" t="t" r="r" b="b"/>
              <a:pathLst>
                <a:path w="2660" h="2542" extrusionOk="0">
                  <a:moveTo>
                    <a:pt x="793" y="0"/>
                  </a:moveTo>
                  <a:lnTo>
                    <a:pt x="486" y="320"/>
                  </a:lnTo>
                  <a:cubicBezTo>
                    <a:pt x="0" y="844"/>
                    <a:pt x="13" y="1650"/>
                    <a:pt x="512" y="2148"/>
                  </a:cubicBezTo>
                  <a:cubicBezTo>
                    <a:pt x="767" y="2411"/>
                    <a:pt x="1107" y="2542"/>
                    <a:pt x="1448" y="2542"/>
                  </a:cubicBezTo>
                  <a:cubicBezTo>
                    <a:pt x="1772" y="2542"/>
                    <a:pt x="2098" y="2424"/>
                    <a:pt x="2353" y="2187"/>
                  </a:cubicBezTo>
                  <a:lnTo>
                    <a:pt x="2353" y="2174"/>
                  </a:lnTo>
                  <a:lnTo>
                    <a:pt x="2660" y="186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17;p48">
              <a:extLst>
                <a:ext uri="{FF2B5EF4-FFF2-40B4-BE49-F238E27FC236}">
                  <a16:creationId xmlns:a16="http://schemas.microsoft.com/office/drawing/2014/main" id="{5B171E82-3E92-6EFA-FF2E-2F4AFB1DA1A2}"/>
                </a:ext>
              </a:extLst>
            </p:cNvPr>
            <p:cNvSpPr/>
            <p:nvPr/>
          </p:nvSpPr>
          <p:spPr>
            <a:xfrm>
              <a:off x="4084600" y="4280100"/>
              <a:ext cx="80900" cy="80900"/>
            </a:xfrm>
            <a:custGeom>
              <a:avLst/>
              <a:gdLst/>
              <a:ahLst/>
              <a:cxnLst/>
              <a:rect l="l" t="t" r="r" b="b"/>
              <a:pathLst>
                <a:path w="3236" h="3236" extrusionOk="0">
                  <a:moveTo>
                    <a:pt x="1369" y="0"/>
                  </a:moveTo>
                  <a:lnTo>
                    <a:pt x="0" y="1369"/>
                  </a:lnTo>
                  <a:lnTo>
                    <a:pt x="1867" y="3236"/>
                  </a:lnTo>
                  <a:lnTo>
                    <a:pt x="3236" y="1854"/>
                  </a:lnTo>
                  <a:cubicBezTo>
                    <a:pt x="2852" y="1637"/>
                    <a:pt x="2494" y="1369"/>
                    <a:pt x="2174" y="1062"/>
                  </a:cubicBezTo>
                  <a:cubicBezTo>
                    <a:pt x="1855" y="742"/>
                    <a:pt x="1586" y="384"/>
                    <a:pt x="1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E3406B6-B4F5-487C-0C4E-750A179B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78" y="1174080"/>
            <a:ext cx="6531443" cy="3679040"/>
          </a:xfrm>
          <a:prstGeom prst="rect">
            <a:avLst/>
          </a:prstGeom>
        </p:spPr>
      </p:pic>
      <p:sp>
        <p:nvSpPr>
          <p:cNvPr id="9" name="Google Shape;564;p28">
            <a:extLst>
              <a:ext uri="{FF2B5EF4-FFF2-40B4-BE49-F238E27FC236}">
                <a16:creationId xmlns:a16="http://schemas.microsoft.com/office/drawing/2014/main" id="{77E79A1C-37E7-7ACF-9414-B0D7E9B64105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uk-UA" sz="2000" dirty="0">
                <a:latin typeface="Reggae One" panose="020B0604020202020204" charset="-128"/>
                <a:ea typeface="Reggae One" panose="020B0604020202020204" charset="-128"/>
              </a:rPr>
              <a:t>10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95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006D-49DF-92F4-F6B0-8F99E97B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717C432-89E9-9249-A9E8-FC8198DAD14F}"/>
              </a:ext>
            </a:extLst>
          </p:cNvPr>
          <p:cNvSpPr txBox="1"/>
          <p:nvPr/>
        </p:nvSpPr>
        <p:spPr>
          <a:xfrm>
            <a:off x="2534627" y="323138"/>
            <a:ext cx="4074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800" spc="-150" dirty="0">
                <a:latin typeface="Reggae One" panose="020B0604020202020204" charset="-128"/>
                <a:ea typeface="Reggae One" panose="020B0604020202020204" charset="-128"/>
              </a:rPr>
              <a:t>Інтерфейс</a:t>
            </a:r>
            <a:endParaRPr lang="ru-RU" sz="28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grpSp>
        <p:nvGrpSpPr>
          <p:cNvPr id="4" name="Google Shape;1952;p48">
            <a:extLst>
              <a:ext uri="{FF2B5EF4-FFF2-40B4-BE49-F238E27FC236}">
                <a16:creationId xmlns:a16="http://schemas.microsoft.com/office/drawing/2014/main" id="{2E869C83-A77B-8CDA-08FE-43E97F90E7C4}"/>
              </a:ext>
            </a:extLst>
          </p:cNvPr>
          <p:cNvGrpSpPr/>
          <p:nvPr/>
        </p:nvGrpSpPr>
        <p:grpSpPr>
          <a:xfrm>
            <a:off x="2336367" y="386501"/>
            <a:ext cx="396520" cy="396493"/>
            <a:chOff x="2505650" y="1309575"/>
            <a:chExt cx="375350" cy="375325"/>
          </a:xfrm>
        </p:grpSpPr>
        <p:sp>
          <p:nvSpPr>
            <p:cNvPr id="5" name="Google Shape;1953;p48">
              <a:extLst>
                <a:ext uri="{FF2B5EF4-FFF2-40B4-BE49-F238E27FC236}">
                  <a16:creationId xmlns:a16="http://schemas.microsoft.com/office/drawing/2014/main" id="{6D705AA2-6010-F888-822A-6B8C1EC5A57E}"/>
                </a:ext>
              </a:extLst>
            </p:cNvPr>
            <p:cNvSpPr/>
            <p:nvPr/>
          </p:nvSpPr>
          <p:spPr>
            <a:xfrm>
              <a:off x="2678600" y="1420175"/>
              <a:ext cx="25600" cy="22150"/>
            </a:xfrm>
            <a:custGeom>
              <a:avLst/>
              <a:gdLst/>
              <a:ahLst/>
              <a:cxnLst/>
              <a:rect l="l" t="t" r="r" b="b"/>
              <a:pathLst>
                <a:path w="1024" h="886" extrusionOk="0">
                  <a:moveTo>
                    <a:pt x="589" y="0"/>
                  </a:moveTo>
                  <a:cubicBezTo>
                    <a:pt x="193" y="0"/>
                    <a:pt x="1" y="474"/>
                    <a:pt x="282" y="755"/>
                  </a:cubicBezTo>
                  <a:cubicBezTo>
                    <a:pt x="369" y="846"/>
                    <a:pt x="477" y="886"/>
                    <a:pt x="583" y="886"/>
                  </a:cubicBezTo>
                  <a:cubicBezTo>
                    <a:pt x="807" y="886"/>
                    <a:pt x="1024" y="708"/>
                    <a:pt x="1024" y="448"/>
                  </a:cubicBezTo>
                  <a:cubicBezTo>
                    <a:pt x="1024" y="205"/>
                    <a:pt x="832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54;p48">
              <a:extLst>
                <a:ext uri="{FF2B5EF4-FFF2-40B4-BE49-F238E27FC236}">
                  <a16:creationId xmlns:a16="http://schemas.microsoft.com/office/drawing/2014/main" id="{15AF1D11-F0B3-5FAF-49CA-DC7720F88E37}"/>
                </a:ext>
              </a:extLst>
            </p:cNvPr>
            <p:cNvSpPr/>
            <p:nvPr/>
          </p:nvSpPr>
          <p:spPr>
            <a:xfrm>
              <a:off x="2562250" y="1398125"/>
              <a:ext cx="186075" cy="220275"/>
            </a:xfrm>
            <a:custGeom>
              <a:avLst/>
              <a:gdLst/>
              <a:ahLst/>
              <a:cxnLst/>
              <a:rect l="l" t="t" r="r" b="b"/>
              <a:pathLst>
                <a:path w="7443" h="8811" extrusionOk="0">
                  <a:moveTo>
                    <a:pt x="5233" y="5276"/>
                  </a:moveTo>
                  <a:cubicBezTo>
                    <a:pt x="5911" y="5276"/>
                    <a:pt x="6560" y="5803"/>
                    <a:pt x="6560" y="6598"/>
                  </a:cubicBezTo>
                  <a:cubicBezTo>
                    <a:pt x="6560" y="7327"/>
                    <a:pt x="5972" y="7928"/>
                    <a:pt x="5243" y="7928"/>
                  </a:cubicBezTo>
                  <a:cubicBezTo>
                    <a:pt x="4067" y="7928"/>
                    <a:pt x="3479" y="6496"/>
                    <a:pt x="4310" y="5665"/>
                  </a:cubicBezTo>
                  <a:cubicBezTo>
                    <a:pt x="4579" y="5396"/>
                    <a:pt x="4909" y="5276"/>
                    <a:pt x="5233" y="5276"/>
                  </a:cubicBezTo>
                  <a:close/>
                  <a:moveTo>
                    <a:pt x="2481" y="0"/>
                  </a:moveTo>
                  <a:lnTo>
                    <a:pt x="2481" y="0"/>
                  </a:lnTo>
                  <a:cubicBezTo>
                    <a:pt x="755" y="1215"/>
                    <a:pt x="0" y="3402"/>
                    <a:pt x="627" y="5422"/>
                  </a:cubicBezTo>
                  <a:cubicBezTo>
                    <a:pt x="1266" y="7430"/>
                    <a:pt x="3133" y="8811"/>
                    <a:pt x="5243" y="8811"/>
                  </a:cubicBezTo>
                  <a:cubicBezTo>
                    <a:pt x="6458" y="8811"/>
                    <a:pt x="7443" y="7826"/>
                    <a:pt x="7443" y="6611"/>
                  </a:cubicBezTo>
                  <a:cubicBezTo>
                    <a:pt x="7443" y="5396"/>
                    <a:pt x="6458" y="4412"/>
                    <a:pt x="5243" y="4412"/>
                  </a:cubicBezTo>
                  <a:cubicBezTo>
                    <a:pt x="3542" y="4399"/>
                    <a:pt x="2161" y="3031"/>
                    <a:pt x="2161" y="1330"/>
                  </a:cubicBezTo>
                  <a:cubicBezTo>
                    <a:pt x="2174" y="870"/>
                    <a:pt x="2276" y="409"/>
                    <a:pt x="2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55;p48">
              <a:extLst>
                <a:ext uri="{FF2B5EF4-FFF2-40B4-BE49-F238E27FC236}">
                  <a16:creationId xmlns:a16="http://schemas.microsoft.com/office/drawing/2014/main" id="{DFB1DF55-AABC-3A64-9E47-72AAD4E91664}"/>
                </a:ext>
              </a:extLst>
            </p:cNvPr>
            <p:cNvSpPr/>
            <p:nvPr/>
          </p:nvSpPr>
          <p:spPr>
            <a:xfrm>
              <a:off x="2505650" y="1309575"/>
              <a:ext cx="375350" cy="375325"/>
            </a:xfrm>
            <a:custGeom>
              <a:avLst/>
              <a:gdLst/>
              <a:ahLst/>
              <a:cxnLst/>
              <a:rect l="l" t="t" r="r" b="b"/>
              <a:pathLst>
                <a:path w="15014" h="15013" extrusionOk="0">
                  <a:moveTo>
                    <a:pt x="7505" y="1791"/>
                  </a:moveTo>
                  <a:cubicBezTo>
                    <a:pt x="8243" y="1791"/>
                    <a:pt x="8987" y="1933"/>
                    <a:pt x="9694" y="2225"/>
                  </a:cubicBezTo>
                  <a:cubicBezTo>
                    <a:pt x="11829" y="3107"/>
                    <a:pt x="13223" y="5192"/>
                    <a:pt x="13223" y="7506"/>
                  </a:cubicBezTo>
                  <a:cubicBezTo>
                    <a:pt x="13210" y="10665"/>
                    <a:pt x="10666" y="13222"/>
                    <a:pt x="7507" y="13235"/>
                  </a:cubicBezTo>
                  <a:cubicBezTo>
                    <a:pt x="5193" y="13235"/>
                    <a:pt x="3108" y="11841"/>
                    <a:pt x="2213" y="9693"/>
                  </a:cubicBezTo>
                  <a:cubicBezTo>
                    <a:pt x="1331" y="7557"/>
                    <a:pt x="1817" y="5102"/>
                    <a:pt x="3454" y="3465"/>
                  </a:cubicBezTo>
                  <a:cubicBezTo>
                    <a:pt x="4548" y="2371"/>
                    <a:pt x="6015" y="1791"/>
                    <a:pt x="7505" y="1791"/>
                  </a:cubicBezTo>
                  <a:close/>
                  <a:moveTo>
                    <a:pt x="3991" y="0"/>
                  </a:moveTo>
                  <a:cubicBezTo>
                    <a:pt x="3876" y="0"/>
                    <a:pt x="3760" y="38"/>
                    <a:pt x="3671" y="128"/>
                  </a:cubicBezTo>
                  <a:lnTo>
                    <a:pt x="129" y="3683"/>
                  </a:lnTo>
                  <a:cubicBezTo>
                    <a:pt x="39" y="3760"/>
                    <a:pt x="1" y="3875"/>
                    <a:pt x="1" y="3990"/>
                  </a:cubicBezTo>
                  <a:lnTo>
                    <a:pt x="1" y="11023"/>
                  </a:lnTo>
                  <a:cubicBezTo>
                    <a:pt x="1" y="11138"/>
                    <a:pt x="39" y="11253"/>
                    <a:pt x="129" y="11330"/>
                  </a:cubicBezTo>
                  <a:lnTo>
                    <a:pt x="3671" y="14885"/>
                  </a:lnTo>
                  <a:cubicBezTo>
                    <a:pt x="3760" y="14961"/>
                    <a:pt x="3876" y="15013"/>
                    <a:pt x="3991" y="15013"/>
                  </a:cubicBezTo>
                  <a:lnTo>
                    <a:pt x="11024" y="15013"/>
                  </a:lnTo>
                  <a:cubicBezTo>
                    <a:pt x="11139" y="15013"/>
                    <a:pt x="11254" y="14961"/>
                    <a:pt x="11343" y="14885"/>
                  </a:cubicBezTo>
                  <a:lnTo>
                    <a:pt x="14886" y="11330"/>
                  </a:lnTo>
                  <a:cubicBezTo>
                    <a:pt x="14975" y="11253"/>
                    <a:pt x="15013" y="11138"/>
                    <a:pt x="15013" y="11023"/>
                  </a:cubicBezTo>
                  <a:lnTo>
                    <a:pt x="15013" y="3990"/>
                  </a:lnTo>
                  <a:cubicBezTo>
                    <a:pt x="15013" y="3875"/>
                    <a:pt x="14975" y="3760"/>
                    <a:pt x="14886" y="3683"/>
                  </a:cubicBezTo>
                  <a:lnTo>
                    <a:pt x="11343" y="128"/>
                  </a:lnTo>
                  <a:cubicBezTo>
                    <a:pt x="11254" y="51"/>
                    <a:pt x="11139" y="0"/>
                    <a:pt x="110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56;p48">
              <a:extLst>
                <a:ext uri="{FF2B5EF4-FFF2-40B4-BE49-F238E27FC236}">
                  <a16:creationId xmlns:a16="http://schemas.microsoft.com/office/drawing/2014/main" id="{6DAB8FE7-E9A8-1240-B86F-FC528F918157}"/>
                </a:ext>
              </a:extLst>
            </p:cNvPr>
            <p:cNvSpPr/>
            <p:nvPr/>
          </p:nvSpPr>
          <p:spPr>
            <a:xfrm>
              <a:off x="2638325" y="1376375"/>
              <a:ext cx="186400" cy="219975"/>
            </a:xfrm>
            <a:custGeom>
              <a:avLst/>
              <a:gdLst/>
              <a:ahLst/>
              <a:cxnLst/>
              <a:rect l="l" t="t" r="r" b="b"/>
              <a:pathLst>
                <a:path w="7456" h="8799" extrusionOk="0">
                  <a:moveTo>
                    <a:pt x="2183" y="868"/>
                  </a:moveTo>
                  <a:cubicBezTo>
                    <a:pt x="2863" y="868"/>
                    <a:pt x="3517" y="1401"/>
                    <a:pt x="3517" y="2200"/>
                  </a:cubicBezTo>
                  <a:cubicBezTo>
                    <a:pt x="3517" y="2916"/>
                    <a:pt x="2929" y="3517"/>
                    <a:pt x="2200" y="3517"/>
                  </a:cubicBezTo>
                  <a:cubicBezTo>
                    <a:pt x="1024" y="3517"/>
                    <a:pt x="436" y="2098"/>
                    <a:pt x="1267" y="1254"/>
                  </a:cubicBezTo>
                  <a:cubicBezTo>
                    <a:pt x="1534" y="987"/>
                    <a:pt x="1861" y="868"/>
                    <a:pt x="2183" y="868"/>
                  </a:cubicBezTo>
                  <a:close/>
                  <a:moveTo>
                    <a:pt x="2200" y="1"/>
                  </a:moveTo>
                  <a:cubicBezTo>
                    <a:pt x="985" y="1"/>
                    <a:pt x="1" y="985"/>
                    <a:pt x="1" y="2200"/>
                  </a:cubicBezTo>
                  <a:cubicBezTo>
                    <a:pt x="1" y="3415"/>
                    <a:pt x="985" y="4399"/>
                    <a:pt x="2200" y="4399"/>
                  </a:cubicBezTo>
                  <a:cubicBezTo>
                    <a:pt x="3901" y="4399"/>
                    <a:pt x="5282" y="5781"/>
                    <a:pt x="5282" y="7481"/>
                  </a:cubicBezTo>
                  <a:cubicBezTo>
                    <a:pt x="5282" y="7942"/>
                    <a:pt x="5167" y="8389"/>
                    <a:pt x="4962" y="8798"/>
                  </a:cubicBezTo>
                  <a:cubicBezTo>
                    <a:pt x="6701" y="7596"/>
                    <a:pt x="7456" y="5397"/>
                    <a:pt x="6816" y="3376"/>
                  </a:cubicBezTo>
                  <a:cubicBezTo>
                    <a:pt x="6177" y="1369"/>
                    <a:pt x="4310" y="1"/>
                    <a:pt x="2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57;p48">
              <a:extLst>
                <a:ext uri="{FF2B5EF4-FFF2-40B4-BE49-F238E27FC236}">
                  <a16:creationId xmlns:a16="http://schemas.microsoft.com/office/drawing/2014/main" id="{1B96608D-4C03-C9C0-FD99-49B94B122C6F}"/>
                </a:ext>
              </a:extLst>
            </p:cNvPr>
            <p:cNvSpPr/>
            <p:nvPr/>
          </p:nvSpPr>
          <p:spPr>
            <a:xfrm>
              <a:off x="2678600" y="1552200"/>
              <a:ext cx="25600" cy="22175"/>
            </a:xfrm>
            <a:custGeom>
              <a:avLst/>
              <a:gdLst/>
              <a:ahLst/>
              <a:cxnLst/>
              <a:rect l="l" t="t" r="r" b="b"/>
              <a:pathLst>
                <a:path w="1024" h="887" extrusionOk="0">
                  <a:moveTo>
                    <a:pt x="589" y="1"/>
                  </a:moveTo>
                  <a:cubicBezTo>
                    <a:pt x="193" y="1"/>
                    <a:pt x="1" y="474"/>
                    <a:pt x="282" y="755"/>
                  </a:cubicBezTo>
                  <a:cubicBezTo>
                    <a:pt x="369" y="846"/>
                    <a:pt x="477" y="886"/>
                    <a:pt x="583" y="886"/>
                  </a:cubicBezTo>
                  <a:cubicBezTo>
                    <a:pt x="807" y="886"/>
                    <a:pt x="1024" y="708"/>
                    <a:pt x="1024" y="448"/>
                  </a:cubicBezTo>
                  <a:cubicBezTo>
                    <a:pt x="1024" y="205"/>
                    <a:pt x="832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952;p48">
            <a:extLst>
              <a:ext uri="{FF2B5EF4-FFF2-40B4-BE49-F238E27FC236}">
                <a16:creationId xmlns:a16="http://schemas.microsoft.com/office/drawing/2014/main" id="{C2625812-FFBE-6149-2C01-B3C6F73530B3}"/>
              </a:ext>
            </a:extLst>
          </p:cNvPr>
          <p:cNvGrpSpPr/>
          <p:nvPr/>
        </p:nvGrpSpPr>
        <p:grpSpPr>
          <a:xfrm>
            <a:off x="6270955" y="386501"/>
            <a:ext cx="396520" cy="396493"/>
            <a:chOff x="2505650" y="1309575"/>
            <a:chExt cx="375350" cy="375325"/>
          </a:xfrm>
        </p:grpSpPr>
        <p:sp>
          <p:nvSpPr>
            <p:cNvPr id="11" name="Google Shape;1953;p48">
              <a:extLst>
                <a:ext uri="{FF2B5EF4-FFF2-40B4-BE49-F238E27FC236}">
                  <a16:creationId xmlns:a16="http://schemas.microsoft.com/office/drawing/2014/main" id="{E33FA533-8F9D-863E-E218-5D2057961771}"/>
                </a:ext>
              </a:extLst>
            </p:cNvPr>
            <p:cNvSpPr/>
            <p:nvPr/>
          </p:nvSpPr>
          <p:spPr>
            <a:xfrm>
              <a:off x="2678600" y="1420175"/>
              <a:ext cx="25600" cy="22150"/>
            </a:xfrm>
            <a:custGeom>
              <a:avLst/>
              <a:gdLst/>
              <a:ahLst/>
              <a:cxnLst/>
              <a:rect l="l" t="t" r="r" b="b"/>
              <a:pathLst>
                <a:path w="1024" h="886" extrusionOk="0">
                  <a:moveTo>
                    <a:pt x="589" y="0"/>
                  </a:moveTo>
                  <a:cubicBezTo>
                    <a:pt x="193" y="0"/>
                    <a:pt x="1" y="474"/>
                    <a:pt x="282" y="755"/>
                  </a:cubicBezTo>
                  <a:cubicBezTo>
                    <a:pt x="369" y="846"/>
                    <a:pt x="477" y="886"/>
                    <a:pt x="583" y="886"/>
                  </a:cubicBezTo>
                  <a:cubicBezTo>
                    <a:pt x="807" y="886"/>
                    <a:pt x="1024" y="708"/>
                    <a:pt x="1024" y="448"/>
                  </a:cubicBezTo>
                  <a:cubicBezTo>
                    <a:pt x="1024" y="205"/>
                    <a:pt x="832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54;p48">
              <a:extLst>
                <a:ext uri="{FF2B5EF4-FFF2-40B4-BE49-F238E27FC236}">
                  <a16:creationId xmlns:a16="http://schemas.microsoft.com/office/drawing/2014/main" id="{C2C1642B-458D-F1BF-E22B-16C4F978B247}"/>
                </a:ext>
              </a:extLst>
            </p:cNvPr>
            <p:cNvSpPr/>
            <p:nvPr/>
          </p:nvSpPr>
          <p:spPr>
            <a:xfrm>
              <a:off x="2562250" y="1398125"/>
              <a:ext cx="186075" cy="220275"/>
            </a:xfrm>
            <a:custGeom>
              <a:avLst/>
              <a:gdLst/>
              <a:ahLst/>
              <a:cxnLst/>
              <a:rect l="l" t="t" r="r" b="b"/>
              <a:pathLst>
                <a:path w="7443" h="8811" extrusionOk="0">
                  <a:moveTo>
                    <a:pt x="5233" y="5276"/>
                  </a:moveTo>
                  <a:cubicBezTo>
                    <a:pt x="5911" y="5276"/>
                    <a:pt x="6560" y="5803"/>
                    <a:pt x="6560" y="6598"/>
                  </a:cubicBezTo>
                  <a:cubicBezTo>
                    <a:pt x="6560" y="7327"/>
                    <a:pt x="5972" y="7928"/>
                    <a:pt x="5243" y="7928"/>
                  </a:cubicBezTo>
                  <a:cubicBezTo>
                    <a:pt x="4067" y="7928"/>
                    <a:pt x="3479" y="6496"/>
                    <a:pt x="4310" y="5665"/>
                  </a:cubicBezTo>
                  <a:cubicBezTo>
                    <a:pt x="4579" y="5396"/>
                    <a:pt x="4909" y="5276"/>
                    <a:pt x="5233" y="5276"/>
                  </a:cubicBezTo>
                  <a:close/>
                  <a:moveTo>
                    <a:pt x="2481" y="0"/>
                  </a:moveTo>
                  <a:lnTo>
                    <a:pt x="2481" y="0"/>
                  </a:lnTo>
                  <a:cubicBezTo>
                    <a:pt x="755" y="1215"/>
                    <a:pt x="0" y="3402"/>
                    <a:pt x="627" y="5422"/>
                  </a:cubicBezTo>
                  <a:cubicBezTo>
                    <a:pt x="1266" y="7430"/>
                    <a:pt x="3133" y="8811"/>
                    <a:pt x="5243" y="8811"/>
                  </a:cubicBezTo>
                  <a:cubicBezTo>
                    <a:pt x="6458" y="8811"/>
                    <a:pt x="7443" y="7826"/>
                    <a:pt x="7443" y="6611"/>
                  </a:cubicBezTo>
                  <a:cubicBezTo>
                    <a:pt x="7443" y="5396"/>
                    <a:pt x="6458" y="4412"/>
                    <a:pt x="5243" y="4412"/>
                  </a:cubicBezTo>
                  <a:cubicBezTo>
                    <a:pt x="3542" y="4399"/>
                    <a:pt x="2161" y="3031"/>
                    <a:pt x="2161" y="1330"/>
                  </a:cubicBezTo>
                  <a:cubicBezTo>
                    <a:pt x="2174" y="870"/>
                    <a:pt x="2276" y="409"/>
                    <a:pt x="2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55;p48">
              <a:extLst>
                <a:ext uri="{FF2B5EF4-FFF2-40B4-BE49-F238E27FC236}">
                  <a16:creationId xmlns:a16="http://schemas.microsoft.com/office/drawing/2014/main" id="{3FBA5369-21C4-DF15-8685-B76FE627C7DD}"/>
                </a:ext>
              </a:extLst>
            </p:cNvPr>
            <p:cNvSpPr/>
            <p:nvPr/>
          </p:nvSpPr>
          <p:spPr>
            <a:xfrm>
              <a:off x="2505650" y="1309575"/>
              <a:ext cx="375350" cy="375325"/>
            </a:xfrm>
            <a:custGeom>
              <a:avLst/>
              <a:gdLst/>
              <a:ahLst/>
              <a:cxnLst/>
              <a:rect l="l" t="t" r="r" b="b"/>
              <a:pathLst>
                <a:path w="15014" h="15013" extrusionOk="0">
                  <a:moveTo>
                    <a:pt x="7505" y="1791"/>
                  </a:moveTo>
                  <a:cubicBezTo>
                    <a:pt x="8243" y="1791"/>
                    <a:pt x="8987" y="1933"/>
                    <a:pt x="9694" y="2225"/>
                  </a:cubicBezTo>
                  <a:cubicBezTo>
                    <a:pt x="11829" y="3107"/>
                    <a:pt x="13223" y="5192"/>
                    <a:pt x="13223" y="7506"/>
                  </a:cubicBezTo>
                  <a:cubicBezTo>
                    <a:pt x="13210" y="10665"/>
                    <a:pt x="10666" y="13222"/>
                    <a:pt x="7507" y="13235"/>
                  </a:cubicBezTo>
                  <a:cubicBezTo>
                    <a:pt x="5193" y="13235"/>
                    <a:pt x="3108" y="11841"/>
                    <a:pt x="2213" y="9693"/>
                  </a:cubicBezTo>
                  <a:cubicBezTo>
                    <a:pt x="1331" y="7557"/>
                    <a:pt x="1817" y="5102"/>
                    <a:pt x="3454" y="3465"/>
                  </a:cubicBezTo>
                  <a:cubicBezTo>
                    <a:pt x="4548" y="2371"/>
                    <a:pt x="6015" y="1791"/>
                    <a:pt x="7505" y="1791"/>
                  </a:cubicBezTo>
                  <a:close/>
                  <a:moveTo>
                    <a:pt x="3991" y="0"/>
                  </a:moveTo>
                  <a:cubicBezTo>
                    <a:pt x="3876" y="0"/>
                    <a:pt x="3760" y="38"/>
                    <a:pt x="3671" y="128"/>
                  </a:cubicBezTo>
                  <a:lnTo>
                    <a:pt x="129" y="3683"/>
                  </a:lnTo>
                  <a:cubicBezTo>
                    <a:pt x="39" y="3760"/>
                    <a:pt x="1" y="3875"/>
                    <a:pt x="1" y="3990"/>
                  </a:cubicBezTo>
                  <a:lnTo>
                    <a:pt x="1" y="11023"/>
                  </a:lnTo>
                  <a:cubicBezTo>
                    <a:pt x="1" y="11138"/>
                    <a:pt x="39" y="11253"/>
                    <a:pt x="129" y="11330"/>
                  </a:cubicBezTo>
                  <a:lnTo>
                    <a:pt x="3671" y="14885"/>
                  </a:lnTo>
                  <a:cubicBezTo>
                    <a:pt x="3760" y="14961"/>
                    <a:pt x="3876" y="15013"/>
                    <a:pt x="3991" y="15013"/>
                  </a:cubicBezTo>
                  <a:lnTo>
                    <a:pt x="11024" y="15013"/>
                  </a:lnTo>
                  <a:cubicBezTo>
                    <a:pt x="11139" y="15013"/>
                    <a:pt x="11254" y="14961"/>
                    <a:pt x="11343" y="14885"/>
                  </a:cubicBezTo>
                  <a:lnTo>
                    <a:pt x="14886" y="11330"/>
                  </a:lnTo>
                  <a:cubicBezTo>
                    <a:pt x="14975" y="11253"/>
                    <a:pt x="15013" y="11138"/>
                    <a:pt x="15013" y="11023"/>
                  </a:cubicBezTo>
                  <a:lnTo>
                    <a:pt x="15013" y="3990"/>
                  </a:lnTo>
                  <a:cubicBezTo>
                    <a:pt x="15013" y="3875"/>
                    <a:pt x="14975" y="3760"/>
                    <a:pt x="14886" y="3683"/>
                  </a:cubicBezTo>
                  <a:lnTo>
                    <a:pt x="11343" y="128"/>
                  </a:lnTo>
                  <a:cubicBezTo>
                    <a:pt x="11254" y="51"/>
                    <a:pt x="11139" y="0"/>
                    <a:pt x="110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56;p48">
              <a:extLst>
                <a:ext uri="{FF2B5EF4-FFF2-40B4-BE49-F238E27FC236}">
                  <a16:creationId xmlns:a16="http://schemas.microsoft.com/office/drawing/2014/main" id="{29C78D2B-AD11-CD5F-B60F-EC1686EAE704}"/>
                </a:ext>
              </a:extLst>
            </p:cNvPr>
            <p:cNvSpPr/>
            <p:nvPr/>
          </p:nvSpPr>
          <p:spPr>
            <a:xfrm>
              <a:off x="2638325" y="1376375"/>
              <a:ext cx="186400" cy="219975"/>
            </a:xfrm>
            <a:custGeom>
              <a:avLst/>
              <a:gdLst/>
              <a:ahLst/>
              <a:cxnLst/>
              <a:rect l="l" t="t" r="r" b="b"/>
              <a:pathLst>
                <a:path w="7456" h="8799" extrusionOk="0">
                  <a:moveTo>
                    <a:pt x="2183" y="868"/>
                  </a:moveTo>
                  <a:cubicBezTo>
                    <a:pt x="2863" y="868"/>
                    <a:pt x="3517" y="1401"/>
                    <a:pt x="3517" y="2200"/>
                  </a:cubicBezTo>
                  <a:cubicBezTo>
                    <a:pt x="3517" y="2916"/>
                    <a:pt x="2929" y="3517"/>
                    <a:pt x="2200" y="3517"/>
                  </a:cubicBezTo>
                  <a:cubicBezTo>
                    <a:pt x="1024" y="3517"/>
                    <a:pt x="436" y="2098"/>
                    <a:pt x="1267" y="1254"/>
                  </a:cubicBezTo>
                  <a:cubicBezTo>
                    <a:pt x="1534" y="987"/>
                    <a:pt x="1861" y="868"/>
                    <a:pt x="2183" y="868"/>
                  </a:cubicBezTo>
                  <a:close/>
                  <a:moveTo>
                    <a:pt x="2200" y="1"/>
                  </a:moveTo>
                  <a:cubicBezTo>
                    <a:pt x="985" y="1"/>
                    <a:pt x="1" y="985"/>
                    <a:pt x="1" y="2200"/>
                  </a:cubicBezTo>
                  <a:cubicBezTo>
                    <a:pt x="1" y="3415"/>
                    <a:pt x="985" y="4399"/>
                    <a:pt x="2200" y="4399"/>
                  </a:cubicBezTo>
                  <a:cubicBezTo>
                    <a:pt x="3901" y="4399"/>
                    <a:pt x="5282" y="5781"/>
                    <a:pt x="5282" y="7481"/>
                  </a:cubicBezTo>
                  <a:cubicBezTo>
                    <a:pt x="5282" y="7942"/>
                    <a:pt x="5167" y="8389"/>
                    <a:pt x="4962" y="8798"/>
                  </a:cubicBezTo>
                  <a:cubicBezTo>
                    <a:pt x="6701" y="7596"/>
                    <a:pt x="7456" y="5397"/>
                    <a:pt x="6816" y="3376"/>
                  </a:cubicBezTo>
                  <a:cubicBezTo>
                    <a:pt x="6177" y="1369"/>
                    <a:pt x="4310" y="1"/>
                    <a:pt x="2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57;p48">
              <a:extLst>
                <a:ext uri="{FF2B5EF4-FFF2-40B4-BE49-F238E27FC236}">
                  <a16:creationId xmlns:a16="http://schemas.microsoft.com/office/drawing/2014/main" id="{8C406FC1-DA72-832F-CDB7-68D3F717733B}"/>
                </a:ext>
              </a:extLst>
            </p:cNvPr>
            <p:cNvSpPr/>
            <p:nvPr/>
          </p:nvSpPr>
          <p:spPr>
            <a:xfrm>
              <a:off x="2678600" y="1552200"/>
              <a:ext cx="25600" cy="22175"/>
            </a:xfrm>
            <a:custGeom>
              <a:avLst/>
              <a:gdLst/>
              <a:ahLst/>
              <a:cxnLst/>
              <a:rect l="l" t="t" r="r" b="b"/>
              <a:pathLst>
                <a:path w="1024" h="887" extrusionOk="0">
                  <a:moveTo>
                    <a:pt x="589" y="1"/>
                  </a:moveTo>
                  <a:cubicBezTo>
                    <a:pt x="193" y="1"/>
                    <a:pt x="1" y="474"/>
                    <a:pt x="282" y="755"/>
                  </a:cubicBezTo>
                  <a:cubicBezTo>
                    <a:pt x="369" y="846"/>
                    <a:pt x="477" y="886"/>
                    <a:pt x="583" y="886"/>
                  </a:cubicBezTo>
                  <a:cubicBezTo>
                    <a:pt x="807" y="886"/>
                    <a:pt x="1024" y="708"/>
                    <a:pt x="1024" y="448"/>
                  </a:cubicBezTo>
                  <a:cubicBezTo>
                    <a:pt x="1024" y="205"/>
                    <a:pt x="832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874EAB5-6CE4-BA83-ABA3-5C8F29C4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3" y="1867040"/>
            <a:ext cx="4074747" cy="2266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D1DEBE-2383-DAC7-4D38-54F9C438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261" y="1873406"/>
            <a:ext cx="4074746" cy="2272944"/>
          </a:xfrm>
          <a:prstGeom prst="rect">
            <a:avLst/>
          </a:prstGeom>
        </p:spPr>
      </p:pic>
      <p:sp>
        <p:nvSpPr>
          <p:cNvPr id="2" name="Google Shape;564;p28">
            <a:extLst>
              <a:ext uri="{FF2B5EF4-FFF2-40B4-BE49-F238E27FC236}">
                <a16:creationId xmlns:a16="http://schemas.microsoft.com/office/drawing/2014/main" id="{5F4C86E4-7D29-23D9-7731-C29940F73096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uk-UA" sz="2000" dirty="0">
                <a:latin typeface="Reggae One" panose="020B0604020202020204" charset="-128"/>
                <a:ea typeface="Reggae One" panose="020B0604020202020204" charset="-128"/>
              </a:rPr>
              <a:t>11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0267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731742-78C2-F320-2D08-FAB73886C082}"/>
              </a:ext>
            </a:extLst>
          </p:cNvPr>
          <p:cNvSpPr txBox="1"/>
          <p:nvPr/>
        </p:nvSpPr>
        <p:spPr>
          <a:xfrm>
            <a:off x="2382076" y="307898"/>
            <a:ext cx="4379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spc="-150" dirty="0">
                <a:latin typeface="Reggae One" panose="020B0604020202020204" charset="-128"/>
                <a:ea typeface="Reggae One" panose="020B0604020202020204" charset="-128"/>
              </a:rPr>
              <a:t>Наукове впровадження</a:t>
            </a:r>
            <a:endParaRPr lang="ru-RU" sz="24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grpSp>
        <p:nvGrpSpPr>
          <p:cNvPr id="5" name="Google Shape;2233;p48">
            <a:extLst>
              <a:ext uri="{FF2B5EF4-FFF2-40B4-BE49-F238E27FC236}">
                <a16:creationId xmlns:a16="http://schemas.microsoft.com/office/drawing/2014/main" id="{848F6DF5-2D61-466E-871D-86DE69ACD7FE}"/>
              </a:ext>
            </a:extLst>
          </p:cNvPr>
          <p:cNvGrpSpPr/>
          <p:nvPr/>
        </p:nvGrpSpPr>
        <p:grpSpPr>
          <a:xfrm>
            <a:off x="2001593" y="576689"/>
            <a:ext cx="399900" cy="396678"/>
            <a:chOff x="1770375" y="4028825"/>
            <a:chExt cx="378550" cy="375500"/>
          </a:xfrm>
        </p:grpSpPr>
        <p:sp>
          <p:nvSpPr>
            <p:cNvPr id="6" name="Google Shape;2234;p48">
              <a:extLst>
                <a:ext uri="{FF2B5EF4-FFF2-40B4-BE49-F238E27FC236}">
                  <a16:creationId xmlns:a16="http://schemas.microsoft.com/office/drawing/2014/main" id="{DC7C2C19-8678-6998-0D53-E9A32DC61290}"/>
                </a:ext>
              </a:extLst>
            </p:cNvPr>
            <p:cNvSpPr/>
            <p:nvPr/>
          </p:nvSpPr>
          <p:spPr>
            <a:xfrm>
              <a:off x="1894100" y="4028825"/>
              <a:ext cx="133000" cy="199500"/>
            </a:xfrm>
            <a:custGeom>
              <a:avLst/>
              <a:gdLst/>
              <a:ahLst/>
              <a:cxnLst/>
              <a:rect l="l" t="t" r="r" b="b"/>
              <a:pathLst>
                <a:path w="5320" h="7980" extrusionOk="0">
                  <a:moveTo>
                    <a:pt x="2673" y="0"/>
                  </a:moveTo>
                  <a:cubicBezTo>
                    <a:pt x="1867" y="1126"/>
                    <a:pt x="0" y="4578"/>
                    <a:pt x="576" y="7954"/>
                  </a:cubicBezTo>
                  <a:lnTo>
                    <a:pt x="576" y="7980"/>
                  </a:lnTo>
                  <a:lnTo>
                    <a:pt x="4745" y="7980"/>
                  </a:lnTo>
                  <a:cubicBezTo>
                    <a:pt x="5320" y="4591"/>
                    <a:pt x="3453" y="1126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35;p48">
              <a:extLst>
                <a:ext uri="{FF2B5EF4-FFF2-40B4-BE49-F238E27FC236}">
                  <a16:creationId xmlns:a16="http://schemas.microsoft.com/office/drawing/2014/main" id="{0EFB467B-7AB3-A0E0-FD09-DFD45C5B873B}"/>
                </a:ext>
              </a:extLst>
            </p:cNvPr>
            <p:cNvSpPr/>
            <p:nvPr/>
          </p:nvSpPr>
          <p:spPr>
            <a:xfrm>
              <a:off x="1995450" y="4041600"/>
              <a:ext cx="153475" cy="186725"/>
            </a:xfrm>
            <a:custGeom>
              <a:avLst/>
              <a:gdLst/>
              <a:ahLst/>
              <a:cxnLst/>
              <a:rect l="l" t="t" r="r" b="b"/>
              <a:pathLst>
                <a:path w="6139" h="7469" extrusionOk="0">
                  <a:moveTo>
                    <a:pt x="0" y="1"/>
                  </a:moveTo>
                  <a:lnTo>
                    <a:pt x="0" y="1"/>
                  </a:lnTo>
                  <a:cubicBezTo>
                    <a:pt x="921" y="1586"/>
                    <a:pt x="2046" y="4553"/>
                    <a:pt x="1598" y="7469"/>
                  </a:cubicBezTo>
                  <a:lnTo>
                    <a:pt x="5690" y="7469"/>
                  </a:lnTo>
                  <a:cubicBezTo>
                    <a:pt x="5844" y="7469"/>
                    <a:pt x="5985" y="7379"/>
                    <a:pt x="6074" y="7239"/>
                  </a:cubicBezTo>
                  <a:lnTo>
                    <a:pt x="6061" y="7239"/>
                  </a:lnTo>
                  <a:cubicBezTo>
                    <a:pt x="6138" y="7111"/>
                    <a:pt x="6138" y="6932"/>
                    <a:pt x="6061" y="6804"/>
                  </a:cubicBezTo>
                  <a:cubicBezTo>
                    <a:pt x="4527" y="4246"/>
                    <a:pt x="2430" y="17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36;p48">
              <a:extLst>
                <a:ext uri="{FF2B5EF4-FFF2-40B4-BE49-F238E27FC236}">
                  <a16:creationId xmlns:a16="http://schemas.microsoft.com/office/drawing/2014/main" id="{1866A946-F563-D616-49D0-F3C3C6FA054B}"/>
                </a:ext>
              </a:extLst>
            </p:cNvPr>
            <p:cNvSpPr/>
            <p:nvPr/>
          </p:nvSpPr>
          <p:spPr>
            <a:xfrm>
              <a:off x="1770375" y="4041600"/>
              <a:ext cx="156025" cy="186725"/>
            </a:xfrm>
            <a:custGeom>
              <a:avLst/>
              <a:gdLst/>
              <a:ahLst/>
              <a:cxnLst/>
              <a:rect l="l" t="t" r="r" b="b"/>
              <a:pathLst>
                <a:path w="6241" h="7469" extrusionOk="0">
                  <a:moveTo>
                    <a:pt x="6241" y="1"/>
                  </a:moveTo>
                  <a:lnTo>
                    <a:pt x="6241" y="1"/>
                  </a:lnTo>
                  <a:cubicBezTo>
                    <a:pt x="3798" y="1702"/>
                    <a:pt x="1701" y="4259"/>
                    <a:pt x="167" y="6804"/>
                  </a:cubicBezTo>
                  <a:cubicBezTo>
                    <a:pt x="1" y="7085"/>
                    <a:pt x="205" y="7469"/>
                    <a:pt x="550" y="7469"/>
                  </a:cubicBezTo>
                  <a:lnTo>
                    <a:pt x="4642" y="7469"/>
                  </a:lnTo>
                  <a:cubicBezTo>
                    <a:pt x="4195" y="4553"/>
                    <a:pt x="5307" y="1586"/>
                    <a:pt x="6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37;p48">
              <a:extLst>
                <a:ext uri="{FF2B5EF4-FFF2-40B4-BE49-F238E27FC236}">
                  <a16:creationId xmlns:a16="http://schemas.microsoft.com/office/drawing/2014/main" id="{1719E1EC-0928-6C8F-E40B-5A628BC78480}"/>
                </a:ext>
              </a:extLst>
            </p:cNvPr>
            <p:cNvSpPr/>
            <p:nvPr/>
          </p:nvSpPr>
          <p:spPr>
            <a:xfrm>
              <a:off x="1822175" y="4250375"/>
              <a:ext cx="276875" cy="153950"/>
            </a:xfrm>
            <a:custGeom>
              <a:avLst/>
              <a:gdLst/>
              <a:ahLst/>
              <a:cxnLst/>
              <a:rect l="l" t="t" r="r" b="b"/>
              <a:pathLst>
                <a:path w="11075" h="6158" extrusionOk="0">
                  <a:moveTo>
                    <a:pt x="0" y="0"/>
                  </a:moveTo>
                  <a:cubicBezTo>
                    <a:pt x="448" y="1752"/>
                    <a:pt x="1752" y="3159"/>
                    <a:pt x="3466" y="3734"/>
                  </a:cubicBezTo>
                  <a:lnTo>
                    <a:pt x="4207" y="3977"/>
                  </a:lnTo>
                  <a:cubicBezTo>
                    <a:pt x="3657" y="4386"/>
                    <a:pt x="3338" y="5038"/>
                    <a:pt x="3338" y="5716"/>
                  </a:cubicBezTo>
                  <a:cubicBezTo>
                    <a:pt x="3338" y="6010"/>
                    <a:pt x="3558" y="6157"/>
                    <a:pt x="3779" y="6157"/>
                  </a:cubicBezTo>
                  <a:cubicBezTo>
                    <a:pt x="3999" y="6157"/>
                    <a:pt x="4220" y="6010"/>
                    <a:pt x="4220" y="5716"/>
                  </a:cubicBezTo>
                  <a:cubicBezTo>
                    <a:pt x="4194" y="4974"/>
                    <a:pt x="4796" y="4348"/>
                    <a:pt x="5537" y="4348"/>
                  </a:cubicBezTo>
                  <a:cubicBezTo>
                    <a:pt x="6292" y="4348"/>
                    <a:pt x="6880" y="4974"/>
                    <a:pt x="6854" y="5716"/>
                  </a:cubicBezTo>
                  <a:cubicBezTo>
                    <a:pt x="6873" y="5991"/>
                    <a:pt x="7088" y="6128"/>
                    <a:pt x="7300" y="6128"/>
                  </a:cubicBezTo>
                  <a:cubicBezTo>
                    <a:pt x="7513" y="6128"/>
                    <a:pt x="7724" y="5991"/>
                    <a:pt x="7737" y="5716"/>
                  </a:cubicBezTo>
                  <a:cubicBezTo>
                    <a:pt x="7737" y="5038"/>
                    <a:pt x="7417" y="4386"/>
                    <a:pt x="6867" y="3977"/>
                  </a:cubicBezTo>
                  <a:lnTo>
                    <a:pt x="7622" y="3734"/>
                  </a:lnTo>
                  <a:cubicBezTo>
                    <a:pt x="9335" y="3159"/>
                    <a:pt x="10639" y="1752"/>
                    <a:pt x="11074" y="0"/>
                  </a:cubicBezTo>
                  <a:lnTo>
                    <a:pt x="10179" y="0"/>
                  </a:lnTo>
                  <a:cubicBezTo>
                    <a:pt x="9757" y="1368"/>
                    <a:pt x="8696" y="2442"/>
                    <a:pt x="7340" y="2890"/>
                  </a:cubicBezTo>
                  <a:lnTo>
                    <a:pt x="5537" y="3491"/>
                  </a:lnTo>
                  <a:lnTo>
                    <a:pt x="3734" y="2890"/>
                  </a:lnTo>
                  <a:cubicBezTo>
                    <a:pt x="2379" y="2442"/>
                    <a:pt x="1330" y="1368"/>
                    <a:pt x="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233;p48">
            <a:extLst>
              <a:ext uri="{FF2B5EF4-FFF2-40B4-BE49-F238E27FC236}">
                <a16:creationId xmlns:a16="http://schemas.microsoft.com/office/drawing/2014/main" id="{3B970C3A-237B-8B04-7C8C-6844A7215AFA}"/>
              </a:ext>
            </a:extLst>
          </p:cNvPr>
          <p:cNvGrpSpPr/>
          <p:nvPr/>
        </p:nvGrpSpPr>
        <p:grpSpPr>
          <a:xfrm>
            <a:off x="6742507" y="586612"/>
            <a:ext cx="399900" cy="396678"/>
            <a:chOff x="1770375" y="4028825"/>
            <a:chExt cx="378550" cy="375500"/>
          </a:xfrm>
        </p:grpSpPr>
        <p:sp>
          <p:nvSpPr>
            <p:cNvPr id="11" name="Google Shape;2234;p48">
              <a:extLst>
                <a:ext uri="{FF2B5EF4-FFF2-40B4-BE49-F238E27FC236}">
                  <a16:creationId xmlns:a16="http://schemas.microsoft.com/office/drawing/2014/main" id="{3AAD1EB5-6778-7876-9D97-CFFED1CD59BF}"/>
                </a:ext>
              </a:extLst>
            </p:cNvPr>
            <p:cNvSpPr/>
            <p:nvPr/>
          </p:nvSpPr>
          <p:spPr>
            <a:xfrm>
              <a:off x="1894100" y="4028825"/>
              <a:ext cx="133000" cy="199500"/>
            </a:xfrm>
            <a:custGeom>
              <a:avLst/>
              <a:gdLst/>
              <a:ahLst/>
              <a:cxnLst/>
              <a:rect l="l" t="t" r="r" b="b"/>
              <a:pathLst>
                <a:path w="5320" h="7980" extrusionOk="0">
                  <a:moveTo>
                    <a:pt x="2673" y="0"/>
                  </a:moveTo>
                  <a:cubicBezTo>
                    <a:pt x="1867" y="1126"/>
                    <a:pt x="0" y="4578"/>
                    <a:pt x="576" y="7954"/>
                  </a:cubicBezTo>
                  <a:lnTo>
                    <a:pt x="576" y="7980"/>
                  </a:lnTo>
                  <a:lnTo>
                    <a:pt x="4745" y="7980"/>
                  </a:lnTo>
                  <a:cubicBezTo>
                    <a:pt x="5320" y="4591"/>
                    <a:pt x="3453" y="1126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35;p48">
              <a:extLst>
                <a:ext uri="{FF2B5EF4-FFF2-40B4-BE49-F238E27FC236}">
                  <a16:creationId xmlns:a16="http://schemas.microsoft.com/office/drawing/2014/main" id="{883F9433-4916-2E34-EAF9-837F1ED41A9C}"/>
                </a:ext>
              </a:extLst>
            </p:cNvPr>
            <p:cNvSpPr/>
            <p:nvPr/>
          </p:nvSpPr>
          <p:spPr>
            <a:xfrm>
              <a:off x="1995450" y="4041600"/>
              <a:ext cx="153475" cy="186725"/>
            </a:xfrm>
            <a:custGeom>
              <a:avLst/>
              <a:gdLst/>
              <a:ahLst/>
              <a:cxnLst/>
              <a:rect l="l" t="t" r="r" b="b"/>
              <a:pathLst>
                <a:path w="6139" h="7469" extrusionOk="0">
                  <a:moveTo>
                    <a:pt x="0" y="1"/>
                  </a:moveTo>
                  <a:lnTo>
                    <a:pt x="0" y="1"/>
                  </a:lnTo>
                  <a:cubicBezTo>
                    <a:pt x="921" y="1586"/>
                    <a:pt x="2046" y="4553"/>
                    <a:pt x="1598" y="7469"/>
                  </a:cubicBezTo>
                  <a:lnTo>
                    <a:pt x="5690" y="7469"/>
                  </a:lnTo>
                  <a:cubicBezTo>
                    <a:pt x="5844" y="7469"/>
                    <a:pt x="5985" y="7379"/>
                    <a:pt x="6074" y="7239"/>
                  </a:cubicBezTo>
                  <a:lnTo>
                    <a:pt x="6061" y="7239"/>
                  </a:lnTo>
                  <a:cubicBezTo>
                    <a:pt x="6138" y="7111"/>
                    <a:pt x="6138" y="6932"/>
                    <a:pt x="6061" y="6804"/>
                  </a:cubicBezTo>
                  <a:cubicBezTo>
                    <a:pt x="4527" y="4246"/>
                    <a:pt x="2430" y="17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36;p48">
              <a:extLst>
                <a:ext uri="{FF2B5EF4-FFF2-40B4-BE49-F238E27FC236}">
                  <a16:creationId xmlns:a16="http://schemas.microsoft.com/office/drawing/2014/main" id="{25482FAA-E8A0-1315-5165-9DE6E5DD0A71}"/>
                </a:ext>
              </a:extLst>
            </p:cNvPr>
            <p:cNvSpPr/>
            <p:nvPr/>
          </p:nvSpPr>
          <p:spPr>
            <a:xfrm>
              <a:off x="1770375" y="4041600"/>
              <a:ext cx="156025" cy="186725"/>
            </a:xfrm>
            <a:custGeom>
              <a:avLst/>
              <a:gdLst/>
              <a:ahLst/>
              <a:cxnLst/>
              <a:rect l="l" t="t" r="r" b="b"/>
              <a:pathLst>
                <a:path w="6241" h="7469" extrusionOk="0">
                  <a:moveTo>
                    <a:pt x="6241" y="1"/>
                  </a:moveTo>
                  <a:lnTo>
                    <a:pt x="6241" y="1"/>
                  </a:lnTo>
                  <a:cubicBezTo>
                    <a:pt x="3798" y="1702"/>
                    <a:pt x="1701" y="4259"/>
                    <a:pt x="167" y="6804"/>
                  </a:cubicBezTo>
                  <a:cubicBezTo>
                    <a:pt x="1" y="7085"/>
                    <a:pt x="205" y="7469"/>
                    <a:pt x="550" y="7469"/>
                  </a:cubicBezTo>
                  <a:lnTo>
                    <a:pt x="4642" y="7469"/>
                  </a:lnTo>
                  <a:cubicBezTo>
                    <a:pt x="4195" y="4553"/>
                    <a:pt x="5307" y="1586"/>
                    <a:pt x="6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37;p48">
              <a:extLst>
                <a:ext uri="{FF2B5EF4-FFF2-40B4-BE49-F238E27FC236}">
                  <a16:creationId xmlns:a16="http://schemas.microsoft.com/office/drawing/2014/main" id="{2E4D6C3B-3B0C-22E2-D3FE-592086BC16E5}"/>
                </a:ext>
              </a:extLst>
            </p:cNvPr>
            <p:cNvSpPr/>
            <p:nvPr/>
          </p:nvSpPr>
          <p:spPr>
            <a:xfrm>
              <a:off x="1822175" y="4250375"/>
              <a:ext cx="276875" cy="153950"/>
            </a:xfrm>
            <a:custGeom>
              <a:avLst/>
              <a:gdLst/>
              <a:ahLst/>
              <a:cxnLst/>
              <a:rect l="l" t="t" r="r" b="b"/>
              <a:pathLst>
                <a:path w="11075" h="6158" extrusionOk="0">
                  <a:moveTo>
                    <a:pt x="0" y="0"/>
                  </a:moveTo>
                  <a:cubicBezTo>
                    <a:pt x="448" y="1752"/>
                    <a:pt x="1752" y="3159"/>
                    <a:pt x="3466" y="3734"/>
                  </a:cubicBezTo>
                  <a:lnTo>
                    <a:pt x="4207" y="3977"/>
                  </a:lnTo>
                  <a:cubicBezTo>
                    <a:pt x="3657" y="4386"/>
                    <a:pt x="3338" y="5038"/>
                    <a:pt x="3338" y="5716"/>
                  </a:cubicBezTo>
                  <a:cubicBezTo>
                    <a:pt x="3338" y="6010"/>
                    <a:pt x="3558" y="6157"/>
                    <a:pt x="3779" y="6157"/>
                  </a:cubicBezTo>
                  <a:cubicBezTo>
                    <a:pt x="3999" y="6157"/>
                    <a:pt x="4220" y="6010"/>
                    <a:pt x="4220" y="5716"/>
                  </a:cubicBezTo>
                  <a:cubicBezTo>
                    <a:pt x="4194" y="4974"/>
                    <a:pt x="4796" y="4348"/>
                    <a:pt x="5537" y="4348"/>
                  </a:cubicBezTo>
                  <a:cubicBezTo>
                    <a:pt x="6292" y="4348"/>
                    <a:pt x="6880" y="4974"/>
                    <a:pt x="6854" y="5716"/>
                  </a:cubicBezTo>
                  <a:cubicBezTo>
                    <a:pt x="6873" y="5991"/>
                    <a:pt x="7088" y="6128"/>
                    <a:pt x="7300" y="6128"/>
                  </a:cubicBezTo>
                  <a:cubicBezTo>
                    <a:pt x="7513" y="6128"/>
                    <a:pt x="7724" y="5991"/>
                    <a:pt x="7737" y="5716"/>
                  </a:cubicBezTo>
                  <a:cubicBezTo>
                    <a:pt x="7737" y="5038"/>
                    <a:pt x="7417" y="4386"/>
                    <a:pt x="6867" y="3977"/>
                  </a:cubicBezTo>
                  <a:lnTo>
                    <a:pt x="7622" y="3734"/>
                  </a:lnTo>
                  <a:cubicBezTo>
                    <a:pt x="9335" y="3159"/>
                    <a:pt x="10639" y="1752"/>
                    <a:pt x="11074" y="0"/>
                  </a:cubicBezTo>
                  <a:lnTo>
                    <a:pt x="10179" y="0"/>
                  </a:lnTo>
                  <a:cubicBezTo>
                    <a:pt x="9757" y="1368"/>
                    <a:pt x="8696" y="2442"/>
                    <a:pt x="7340" y="2890"/>
                  </a:cubicBezTo>
                  <a:lnTo>
                    <a:pt x="5537" y="3491"/>
                  </a:lnTo>
                  <a:lnTo>
                    <a:pt x="3734" y="2890"/>
                  </a:lnTo>
                  <a:cubicBezTo>
                    <a:pt x="2379" y="2442"/>
                    <a:pt x="1330" y="1368"/>
                    <a:pt x="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 descr="A close-up of a document">
            <a:extLst>
              <a:ext uri="{FF2B5EF4-FFF2-40B4-BE49-F238E27FC236}">
                <a16:creationId xmlns:a16="http://schemas.microsoft.com/office/drawing/2014/main" id="{15191841-DD3F-CE66-720C-10EC1FE72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5" y="1376536"/>
            <a:ext cx="2490189" cy="351853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16" name="Picture 1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2E4F7D4-8D97-DEC4-AFEA-565D021F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905" y="1376536"/>
            <a:ext cx="2490189" cy="35185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17" name="Picture 16" descr="A close-up of a document&#10;&#10;AI-generated content may be incorrect.">
            <a:extLst>
              <a:ext uri="{FF2B5EF4-FFF2-40B4-BE49-F238E27FC236}">
                <a16:creationId xmlns:a16="http://schemas.microsoft.com/office/drawing/2014/main" id="{7097750B-D27C-16A5-D3A5-39DFF647C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285" y="1376536"/>
            <a:ext cx="2490208" cy="351853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2" name="Google Shape;564;p28">
            <a:extLst>
              <a:ext uri="{FF2B5EF4-FFF2-40B4-BE49-F238E27FC236}">
                <a16:creationId xmlns:a16="http://schemas.microsoft.com/office/drawing/2014/main" id="{202E45FE-6012-B969-909F-23C9D6F221AF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uk-UA" sz="2000" dirty="0">
                <a:latin typeface="Reggae One" panose="020B0604020202020204" charset="-128"/>
                <a:ea typeface="Reggae One" panose="020B0604020202020204" charset="-128"/>
              </a:rPr>
              <a:t>12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89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8E33D-E140-7F91-1C4C-3882771E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707167-1F93-1B33-F0FC-6BBEF9C35115}"/>
              </a:ext>
            </a:extLst>
          </p:cNvPr>
          <p:cNvSpPr txBox="1"/>
          <p:nvPr/>
        </p:nvSpPr>
        <p:spPr>
          <a:xfrm>
            <a:off x="2382076" y="307898"/>
            <a:ext cx="4379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spc="-150" dirty="0">
                <a:latin typeface="Reggae One" panose="020B0604020202020204" charset="-128"/>
                <a:ea typeface="Reggae One" panose="020B0604020202020204" charset="-128"/>
              </a:rPr>
              <a:t>Практичне впровадження</a:t>
            </a:r>
            <a:endParaRPr lang="ru-RU" sz="24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pic>
        <p:nvPicPr>
          <p:cNvPr id="2" name="Picture 1" descr="A close-up of a document&#10;&#10;AI-generated content may be incorrect.">
            <a:extLst>
              <a:ext uri="{FF2B5EF4-FFF2-40B4-BE49-F238E27FC236}">
                <a16:creationId xmlns:a16="http://schemas.microsoft.com/office/drawing/2014/main" id="{C1271E03-32D2-6526-7312-F0A457F5D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69" y="1431105"/>
            <a:ext cx="2510633" cy="354976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3" name="Picture 2" descr="A blue and white cover with a statue of a person using a computer&#10;&#10;AI-generated content may be incorrect.">
            <a:extLst>
              <a:ext uri="{FF2B5EF4-FFF2-40B4-BE49-F238E27FC236}">
                <a16:creationId xmlns:a16="http://schemas.microsoft.com/office/drawing/2014/main" id="{8C48B35C-775C-D2F5-3D89-92863E26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98" y="1431106"/>
            <a:ext cx="2511545" cy="35497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grpSp>
        <p:nvGrpSpPr>
          <p:cNvPr id="15" name="Google Shape;2174;p48">
            <a:extLst>
              <a:ext uri="{FF2B5EF4-FFF2-40B4-BE49-F238E27FC236}">
                <a16:creationId xmlns:a16="http://schemas.microsoft.com/office/drawing/2014/main" id="{2DCA2E16-1690-CD49-CE0D-516AB958AF8A}"/>
              </a:ext>
            </a:extLst>
          </p:cNvPr>
          <p:cNvGrpSpPr/>
          <p:nvPr/>
        </p:nvGrpSpPr>
        <p:grpSpPr>
          <a:xfrm>
            <a:off x="2254100" y="513647"/>
            <a:ext cx="410015" cy="396493"/>
            <a:chOff x="6981300" y="3349175"/>
            <a:chExt cx="388125" cy="375325"/>
          </a:xfrm>
        </p:grpSpPr>
        <p:sp>
          <p:nvSpPr>
            <p:cNvPr id="16" name="Google Shape;2175;p48">
              <a:extLst>
                <a:ext uri="{FF2B5EF4-FFF2-40B4-BE49-F238E27FC236}">
                  <a16:creationId xmlns:a16="http://schemas.microsoft.com/office/drawing/2014/main" id="{CF0A5073-578D-F0C2-C611-88C102D27352}"/>
                </a:ext>
              </a:extLst>
            </p:cNvPr>
            <p:cNvSpPr/>
            <p:nvPr/>
          </p:nvSpPr>
          <p:spPr>
            <a:xfrm>
              <a:off x="7119725" y="3525950"/>
              <a:ext cx="249700" cy="110000"/>
            </a:xfrm>
            <a:custGeom>
              <a:avLst/>
              <a:gdLst/>
              <a:ahLst/>
              <a:cxnLst/>
              <a:rect l="l" t="t" r="r" b="b"/>
              <a:pathLst>
                <a:path w="9988" h="4400" extrusionOk="0">
                  <a:moveTo>
                    <a:pt x="6739" y="1"/>
                  </a:moveTo>
                  <a:cubicBezTo>
                    <a:pt x="6573" y="1"/>
                    <a:pt x="6420" y="90"/>
                    <a:pt x="6356" y="244"/>
                  </a:cubicBezTo>
                  <a:lnTo>
                    <a:pt x="5588" y="1753"/>
                  </a:lnTo>
                  <a:lnTo>
                    <a:pt x="588" y="1753"/>
                  </a:lnTo>
                  <a:cubicBezTo>
                    <a:pt x="0" y="1753"/>
                    <a:pt x="0" y="2635"/>
                    <a:pt x="588" y="2635"/>
                  </a:cubicBezTo>
                  <a:lnTo>
                    <a:pt x="5588" y="2635"/>
                  </a:lnTo>
                  <a:lnTo>
                    <a:pt x="6356" y="4157"/>
                  </a:lnTo>
                  <a:cubicBezTo>
                    <a:pt x="6420" y="4297"/>
                    <a:pt x="6573" y="4400"/>
                    <a:pt x="6739" y="4400"/>
                  </a:cubicBezTo>
                  <a:lnTo>
                    <a:pt x="9450" y="4400"/>
                  </a:lnTo>
                  <a:cubicBezTo>
                    <a:pt x="9770" y="4400"/>
                    <a:pt x="9987" y="4054"/>
                    <a:pt x="9834" y="3760"/>
                  </a:cubicBezTo>
                  <a:lnTo>
                    <a:pt x="9054" y="2187"/>
                  </a:lnTo>
                  <a:lnTo>
                    <a:pt x="9834" y="627"/>
                  </a:lnTo>
                  <a:cubicBezTo>
                    <a:pt x="9911" y="487"/>
                    <a:pt x="9898" y="333"/>
                    <a:pt x="9821" y="205"/>
                  </a:cubicBezTo>
                  <a:cubicBezTo>
                    <a:pt x="9732" y="77"/>
                    <a:pt x="9591" y="1"/>
                    <a:pt x="9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6;p48">
              <a:extLst>
                <a:ext uri="{FF2B5EF4-FFF2-40B4-BE49-F238E27FC236}">
                  <a16:creationId xmlns:a16="http://schemas.microsoft.com/office/drawing/2014/main" id="{A6380186-9356-4F48-1B7C-5AB174B7C709}"/>
                </a:ext>
              </a:extLst>
            </p:cNvPr>
            <p:cNvSpPr/>
            <p:nvPr/>
          </p:nvSpPr>
          <p:spPr>
            <a:xfrm>
              <a:off x="7057050" y="3503575"/>
              <a:ext cx="146450" cy="154100"/>
            </a:xfrm>
            <a:custGeom>
              <a:avLst/>
              <a:gdLst/>
              <a:ahLst/>
              <a:cxnLst/>
              <a:rect l="l" t="t" r="r" b="b"/>
              <a:pathLst>
                <a:path w="5858" h="6164" extrusionOk="0">
                  <a:moveTo>
                    <a:pt x="3085" y="1"/>
                  </a:moveTo>
                  <a:cubicBezTo>
                    <a:pt x="2860" y="1"/>
                    <a:pt x="2632" y="26"/>
                    <a:pt x="2405" y="77"/>
                  </a:cubicBezTo>
                  <a:cubicBezTo>
                    <a:pt x="998" y="397"/>
                    <a:pt x="1" y="1637"/>
                    <a:pt x="1" y="3082"/>
                  </a:cubicBezTo>
                  <a:cubicBezTo>
                    <a:pt x="1" y="4527"/>
                    <a:pt x="998" y="5768"/>
                    <a:pt x="2405" y="6087"/>
                  </a:cubicBezTo>
                  <a:cubicBezTo>
                    <a:pt x="2632" y="6139"/>
                    <a:pt x="2860" y="6164"/>
                    <a:pt x="3085" y="6164"/>
                  </a:cubicBezTo>
                  <a:cubicBezTo>
                    <a:pt x="4253" y="6164"/>
                    <a:pt x="5343" y="5493"/>
                    <a:pt x="5858" y="4399"/>
                  </a:cubicBezTo>
                  <a:lnTo>
                    <a:pt x="3095" y="4399"/>
                  </a:lnTo>
                  <a:cubicBezTo>
                    <a:pt x="2367" y="4399"/>
                    <a:pt x="1778" y="3811"/>
                    <a:pt x="1778" y="3082"/>
                  </a:cubicBezTo>
                  <a:cubicBezTo>
                    <a:pt x="1778" y="2353"/>
                    <a:pt x="2367" y="1765"/>
                    <a:pt x="3095" y="1765"/>
                  </a:cubicBezTo>
                  <a:lnTo>
                    <a:pt x="5858" y="1765"/>
                  </a:lnTo>
                  <a:cubicBezTo>
                    <a:pt x="5343" y="672"/>
                    <a:pt x="4253" y="1"/>
                    <a:pt x="3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77;p48">
              <a:extLst>
                <a:ext uri="{FF2B5EF4-FFF2-40B4-BE49-F238E27FC236}">
                  <a16:creationId xmlns:a16="http://schemas.microsoft.com/office/drawing/2014/main" id="{683DD6CC-BA1E-4574-C545-4D2E22AC0145}"/>
                </a:ext>
              </a:extLst>
            </p:cNvPr>
            <p:cNvSpPr/>
            <p:nvPr/>
          </p:nvSpPr>
          <p:spPr>
            <a:xfrm>
              <a:off x="6981300" y="3349175"/>
              <a:ext cx="281025" cy="375325"/>
            </a:xfrm>
            <a:custGeom>
              <a:avLst/>
              <a:gdLst/>
              <a:ahLst/>
              <a:cxnLst/>
              <a:rect l="l" t="t" r="r" b="b"/>
              <a:pathLst>
                <a:path w="11241" h="15013" extrusionOk="0">
                  <a:moveTo>
                    <a:pt x="6381" y="2609"/>
                  </a:moveTo>
                  <a:lnTo>
                    <a:pt x="6969" y="3593"/>
                  </a:lnTo>
                  <a:cubicBezTo>
                    <a:pt x="6688" y="3549"/>
                    <a:pt x="6404" y="3526"/>
                    <a:pt x="6119" y="3526"/>
                  </a:cubicBezTo>
                  <a:cubicBezTo>
                    <a:pt x="5835" y="3526"/>
                    <a:pt x="5550" y="3549"/>
                    <a:pt x="5269" y="3593"/>
                  </a:cubicBezTo>
                  <a:lnTo>
                    <a:pt x="5857" y="2609"/>
                  </a:lnTo>
                  <a:cubicBezTo>
                    <a:pt x="5946" y="2622"/>
                    <a:pt x="6036" y="2628"/>
                    <a:pt x="6124" y="2628"/>
                  </a:cubicBezTo>
                  <a:cubicBezTo>
                    <a:pt x="6212" y="2628"/>
                    <a:pt x="6298" y="2622"/>
                    <a:pt x="6381" y="2609"/>
                  </a:cubicBezTo>
                  <a:close/>
                  <a:moveTo>
                    <a:pt x="6125" y="0"/>
                  </a:moveTo>
                  <a:cubicBezTo>
                    <a:pt x="5397" y="0"/>
                    <a:pt x="4808" y="588"/>
                    <a:pt x="4808" y="1317"/>
                  </a:cubicBezTo>
                  <a:cubicBezTo>
                    <a:pt x="4808" y="1624"/>
                    <a:pt x="4911" y="1918"/>
                    <a:pt x="5115" y="2148"/>
                  </a:cubicBezTo>
                  <a:lnTo>
                    <a:pt x="4054" y="3939"/>
                  </a:lnTo>
                  <a:cubicBezTo>
                    <a:pt x="1484" y="4936"/>
                    <a:pt x="0" y="7621"/>
                    <a:pt x="499" y="10332"/>
                  </a:cubicBezTo>
                  <a:cubicBezTo>
                    <a:pt x="1010" y="13043"/>
                    <a:pt x="3363" y="15013"/>
                    <a:pt x="6125" y="15013"/>
                  </a:cubicBezTo>
                  <a:cubicBezTo>
                    <a:pt x="8299" y="15000"/>
                    <a:pt x="10269" y="13759"/>
                    <a:pt x="11240" y="11816"/>
                  </a:cubicBezTo>
                  <a:cubicBezTo>
                    <a:pt x="11189" y="11752"/>
                    <a:pt x="11138" y="11688"/>
                    <a:pt x="11100" y="11611"/>
                  </a:cubicBezTo>
                  <a:lnTo>
                    <a:pt x="10588" y="10588"/>
                  </a:lnTo>
                  <a:lnTo>
                    <a:pt x="9847" y="10588"/>
                  </a:lnTo>
                  <a:cubicBezTo>
                    <a:pt x="9271" y="12192"/>
                    <a:pt x="7757" y="13227"/>
                    <a:pt x="6099" y="13227"/>
                  </a:cubicBezTo>
                  <a:cubicBezTo>
                    <a:pt x="5880" y="13227"/>
                    <a:pt x="5658" y="13209"/>
                    <a:pt x="5435" y="13171"/>
                  </a:cubicBezTo>
                  <a:cubicBezTo>
                    <a:pt x="3542" y="12839"/>
                    <a:pt x="2149" y="11189"/>
                    <a:pt x="2149" y="9271"/>
                  </a:cubicBezTo>
                  <a:cubicBezTo>
                    <a:pt x="2149" y="7340"/>
                    <a:pt x="3542" y="5691"/>
                    <a:pt x="5435" y="5358"/>
                  </a:cubicBezTo>
                  <a:cubicBezTo>
                    <a:pt x="5658" y="5321"/>
                    <a:pt x="5880" y="5303"/>
                    <a:pt x="6099" y="5303"/>
                  </a:cubicBezTo>
                  <a:cubicBezTo>
                    <a:pt x="7757" y="5303"/>
                    <a:pt x="9271" y="6338"/>
                    <a:pt x="9847" y="7941"/>
                  </a:cubicBezTo>
                  <a:lnTo>
                    <a:pt x="10588" y="7941"/>
                  </a:lnTo>
                  <a:lnTo>
                    <a:pt x="11100" y="6918"/>
                  </a:lnTo>
                  <a:cubicBezTo>
                    <a:pt x="11138" y="6841"/>
                    <a:pt x="11189" y="6778"/>
                    <a:pt x="11240" y="6714"/>
                  </a:cubicBezTo>
                  <a:cubicBezTo>
                    <a:pt x="10601" y="5460"/>
                    <a:pt x="9514" y="4463"/>
                    <a:pt x="8197" y="3951"/>
                  </a:cubicBezTo>
                  <a:lnTo>
                    <a:pt x="7136" y="2148"/>
                  </a:lnTo>
                  <a:cubicBezTo>
                    <a:pt x="7340" y="1918"/>
                    <a:pt x="7443" y="1624"/>
                    <a:pt x="7443" y="1317"/>
                  </a:cubicBezTo>
                  <a:cubicBezTo>
                    <a:pt x="7443" y="588"/>
                    <a:pt x="6854" y="0"/>
                    <a:pt x="6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174;p48">
            <a:extLst>
              <a:ext uri="{FF2B5EF4-FFF2-40B4-BE49-F238E27FC236}">
                <a16:creationId xmlns:a16="http://schemas.microsoft.com/office/drawing/2014/main" id="{7AD142F6-F3F0-68E1-5B68-4FEDE315ADA8}"/>
              </a:ext>
            </a:extLst>
          </p:cNvPr>
          <p:cNvGrpSpPr/>
          <p:nvPr/>
        </p:nvGrpSpPr>
        <p:grpSpPr>
          <a:xfrm>
            <a:off x="6479885" y="525149"/>
            <a:ext cx="410015" cy="396493"/>
            <a:chOff x="6981300" y="3349175"/>
            <a:chExt cx="388125" cy="375325"/>
          </a:xfrm>
        </p:grpSpPr>
        <p:sp>
          <p:nvSpPr>
            <p:cNvPr id="20" name="Google Shape;2175;p48">
              <a:extLst>
                <a:ext uri="{FF2B5EF4-FFF2-40B4-BE49-F238E27FC236}">
                  <a16:creationId xmlns:a16="http://schemas.microsoft.com/office/drawing/2014/main" id="{8871A4FD-B906-6457-C9E0-EE25546CC457}"/>
                </a:ext>
              </a:extLst>
            </p:cNvPr>
            <p:cNvSpPr/>
            <p:nvPr/>
          </p:nvSpPr>
          <p:spPr>
            <a:xfrm>
              <a:off x="7119725" y="3525950"/>
              <a:ext cx="249700" cy="110000"/>
            </a:xfrm>
            <a:custGeom>
              <a:avLst/>
              <a:gdLst/>
              <a:ahLst/>
              <a:cxnLst/>
              <a:rect l="l" t="t" r="r" b="b"/>
              <a:pathLst>
                <a:path w="9988" h="4400" extrusionOk="0">
                  <a:moveTo>
                    <a:pt x="6739" y="1"/>
                  </a:moveTo>
                  <a:cubicBezTo>
                    <a:pt x="6573" y="1"/>
                    <a:pt x="6420" y="90"/>
                    <a:pt x="6356" y="244"/>
                  </a:cubicBezTo>
                  <a:lnTo>
                    <a:pt x="5588" y="1753"/>
                  </a:lnTo>
                  <a:lnTo>
                    <a:pt x="588" y="1753"/>
                  </a:lnTo>
                  <a:cubicBezTo>
                    <a:pt x="0" y="1753"/>
                    <a:pt x="0" y="2635"/>
                    <a:pt x="588" y="2635"/>
                  </a:cubicBezTo>
                  <a:lnTo>
                    <a:pt x="5588" y="2635"/>
                  </a:lnTo>
                  <a:lnTo>
                    <a:pt x="6356" y="4157"/>
                  </a:lnTo>
                  <a:cubicBezTo>
                    <a:pt x="6420" y="4297"/>
                    <a:pt x="6573" y="4400"/>
                    <a:pt x="6739" y="4400"/>
                  </a:cubicBezTo>
                  <a:lnTo>
                    <a:pt x="9450" y="4400"/>
                  </a:lnTo>
                  <a:cubicBezTo>
                    <a:pt x="9770" y="4400"/>
                    <a:pt x="9987" y="4054"/>
                    <a:pt x="9834" y="3760"/>
                  </a:cubicBezTo>
                  <a:lnTo>
                    <a:pt x="9054" y="2187"/>
                  </a:lnTo>
                  <a:lnTo>
                    <a:pt x="9834" y="627"/>
                  </a:lnTo>
                  <a:cubicBezTo>
                    <a:pt x="9911" y="487"/>
                    <a:pt x="9898" y="333"/>
                    <a:pt x="9821" y="205"/>
                  </a:cubicBezTo>
                  <a:cubicBezTo>
                    <a:pt x="9732" y="77"/>
                    <a:pt x="9591" y="1"/>
                    <a:pt x="9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76;p48">
              <a:extLst>
                <a:ext uri="{FF2B5EF4-FFF2-40B4-BE49-F238E27FC236}">
                  <a16:creationId xmlns:a16="http://schemas.microsoft.com/office/drawing/2014/main" id="{4FB2D528-E6F5-A854-8793-B4048E5F0F84}"/>
                </a:ext>
              </a:extLst>
            </p:cNvPr>
            <p:cNvSpPr/>
            <p:nvPr/>
          </p:nvSpPr>
          <p:spPr>
            <a:xfrm>
              <a:off x="7057050" y="3503575"/>
              <a:ext cx="146450" cy="154100"/>
            </a:xfrm>
            <a:custGeom>
              <a:avLst/>
              <a:gdLst/>
              <a:ahLst/>
              <a:cxnLst/>
              <a:rect l="l" t="t" r="r" b="b"/>
              <a:pathLst>
                <a:path w="5858" h="6164" extrusionOk="0">
                  <a:moveTo>
                    <a:pt x="3085" y="1"/>
                  </a:moveTo>
                  <a:cubicBezTo>
                    <a:pt x="2860" y="1"/>
                    <a:pt x="2632" y="26"/>
                    <a:pt x="2405" y="77"/>
                  </a:cubicBezTo>
                  <a:cubicBezTo>
                    <a:pt x="998" y="397"/>
                    <a:pt x="1" y="1637"/>
                    <a:pt x="1" y="3082"/>
                  </a:cubicBezTo>
                  <a:cubicBezTo>
                    <a:pt x="1" y="4527"/>
                    <a:pt x="998" y="5768"/>
                    <a:pt x="2405" y="6087"/>
                  </a:cubicBezTo>
                  <a:cubicBezTo>
                    <a:pt x="2632" y="6139"/>
                    <a:pt x="2860" y="6164"/>
                    <a:pt x="3085" y="6164"/>
                  </a:cubicBezTo>
                  <a:cubicBezTo>
                    <a:pt x="4253" y="6164"/>
                    <a:pt x="5343" y="5493"/>
                    <a:pt x="5858" y="4399"/>
                  </a:cubicBezTo>
                  <a:lnTo>
                    <a:pt x="3095" y="4399"/>
                  </a:lnTo>
                  <a:cubicBezTo>
                    <a:pt x="2367" y="4399"/>
                    <a:pt x="1778" y="3811"/>
                    <a:pt x="1778" y="3082"/>
                  </a:cubicBezTo>
                  <a:cubicBezTo>
                    <a:pt x="1778" y="2353"/>
                    <a:pt x="2367" y="1765"/>
                    <a:pt x="3095" y="1765"/>
                  </a:cubicBezTo>
                  <a:lnTo>
                    <a:pt x="5858" y="1765"/>
                  </a:lnTo>
                  <a:cubicBezTo>
                    <a:pt x="5343" y="672"/>
                    <a:pt x="4253" y="1"/>
                    <a:pt x="3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77;p48">
              <a:extLst>
                <a:ext uri="{FF2B5EF4-FFF2-40B4-BE49-F238E27FC236}">
                  <a16:creationId xmlns:a16="http://schemas.microsoft.com/office/drawing/2014/main" id="{72D05592-2C44-ED4B-5C32-03ED0CEBF4A0}"/>
                </a:ext>
              </a:extLst>
            </p:cNvPr>
            <p:cNvSpPr/>
            <p:nvPr/>
          </p:nvSpPr>
          <p:spPr>
            <a:xfrm>
              <a:off x="6981300" y="3349175"/>
              <a:ext cx="281025" cy="375325"/>
            </a:xfrm>
            <a:custGeom>
              <a:avLst/>
              <a:gdLst/>
              <a:ahLst/>
              <a:cxnLst/>
              <a:rect l="l" t="t" r="r" b="b"/>
              <a:pathLst>
                <a:path w="11241" h="15013" extrusionOk="0">
                  <a:moveTo>
                    <a:pt x="6381" y="2609"/>
                  </a:moveTo>
                  <a:lnTo>
                    <a:pt x="6969" y="3593"/>
                  </a:lnTo>
                  <a:cubicBezTo>
                    <a:pt x="6688" y="3549"/>
                    <a:pt x="6404" y="3526"/>
                    <a:pt x="6119" y="3526"/>
                  </a:cubicBezTo>
                  <a:cubicBezTo>
                    <a:pt x="5835" y="3526"/>
                    <a:pt x="5550" y="3549"/>
                    <a:pt x="5269" y="3593"/>
                  </a:cubicBezTo>
                  <a:lnTo>
                    <a:pt x="5857" y="2609"/>
                  </a:lnTo>
                  <a:cubicBezTo>
                    <a:pt x="5946" y="2622"/>
                    <a:pt x="6036" y="2628"/>
                    <a:pt x="6124" y="2628"/>
                  </a:cubicBezTo>
                  <a:cubicBezTo>
                    <a:pt x="6212" y="2628"/>
                    <a:pt x="6298" y="2622"/>
                    <a:pt x="6381" y="2609"/>
                  </a:cubicBezTo>
                  <a:close/>
                  <a:moveTo>
                    <a:pt x="6125" y="0"/>
                  </a:moveTo>
                  <a:cubicBezTo>
                    <a:pt x="5397" y="0"/>
                    <a:pt x="4808" y="588"/>
                    <a:pt x="4808" y="1317"/>
                  </a:cubicBezTo>
                  <a:cubicBezTo>
                    <a:pt x="4808" y="1624"/>
                    <a:pt x="4911" y="1918"/>
                    <a:pt x="5115" y="2148"/>
                  </a:cubicBezTo>
                  <a:lnTo>
                    <a:pt x="4054" y="3939"/>
                  </a:lnTo>
                  <a:cubicBezTo>
                    <a:pt x="1484" y="4936"/>
                    <a:pt x="0" y="7621"/>
                    <a:pt x="499" y="10332"/>
                  </a:cubicBezTo>
                  <a:cubicBezTo>
                    <a:pt x="1010" y="13043"/>
                    <a:pt x="3363" y="15013"/>
                    <a:pt x="6125" y="15013"/>
                  </a:cubicBezTo>
                  <a:cubicBezTo>
                    <a:pt x="8299" y="15000"/>
                    <a:pt x="10269" y="13759"/>
                    <a:pt x="11240" y="11816"/>
                  </a:cubicBezTo>
                  <a:cubicBezTo>
                    <a:pt x="11189" y="11752"/>
                    <a:pt x="11138" y="11688"/>
                    <a:pt x="11100" y="11611"/>
                  </a:cubicBezTo>
                  <a:lnTo>
                    <a:pt x="10588" y="10588"/>
                  </a:lnTo>
                  <a:lnTo>
                    <a:pt x="9847" y="10588"/>
                  </a:lnTo>
                  <a:cubicBezTo>
                    <a:pt x="9271" y="12192"/>
                    <a:pt x="7757" y="13227"/>
                    <a:pt x="6099" y="13227"/>
                  </a:cubicBezTo>
                  <a:cubicBezTo>
                    <a:pt x="5880" y="13227"/>
                    <a:pt x="5658" y="13209"/>
                    <a:pt x="5435" y="13171"/>
                  </a:cubicBezTo>
                  <a:cubicBezTo>
                    <a:pt x="3542" y="12839"/>
                    <a:pt x="2149" y="11189"/>
                    <a:pt x="2149" y="9271"/>
                  </a:cubicBezTo>
                  <a:cubicBezTo>
                    <a:pt x="2149" y="7340"/>
                    <a:pt x="3542" y="5691"/>
                    <a:pt x="5435" y="5358"/>
                  </a:cubicBezTo>
                  <a:cubicBezTo>
                    <a:pt x="5658" y="5321"/>
                    <a:pt x="5880" y="5303"/>
                    <a:pt x="6099" y="5303"/>
                  </a:cubicBezTo>
                  <a:cubicBezTo>
                    <a:pt x="7757" y="5303"/>
                    <a:pt x="9271" y="6338"/>
                    <a:pt x="9847" y="7941"/>
                  </a:cubicBezTo>
                  <a:lnTo>
                    <a:pt x="10588" y="7941"/>
                  </a:lnTo>
                  <a:lnTo>
                    <a:pt x="11100" y="6918"/>
                  </a:lnTo>
                  <a:cubicBezTo>
                    <a:pt x="11138" y="6841"/>
                    <a:pt x="11189" y="6778"/>
                    <a:pt x="11240" y="6714"/>
                  </a:cubicBezTo>
                  <a:cubicBezTo>
                    <a:pt x="10601" y="5460"/>
                    <a:pt x="9514" y="4463"/>
                    <a:pt x="8197" y="3951"/>
                  </a:cubicBezTo>
                  <a:lnTo>
                    <a:pt x="7136" y="2148"/>
                  </a:lnTo>
                  <a:cubicBezTo>
                    <a:pt x="7340" y="1918"/>
                    <a:pt x="7443" y="1624"/>
                    <a:pt x="7443" y="1317"/>
                  </a:cubicBezTo>
                  <a:cubicBezTo>
                    <a:pt x="7443" y="588"/>
                    <a:pt x="6854" y="0"/>
                    <a:pt x="6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564;p28">
            <a:extLst>
              <a:ext uri="{FF2B5EF4-FFF2-40B4-BE49-F238E27FC236}">
                <a16:creationId xmlns:a16="http://schemas.microsoft.com/office/drawing/2014/main" id="{F0FA70F7-2BD7-5AED-1FE4-B17699B6A295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uk-UA" sz="2000" dirty="0">
                <a:latin typeface="Reggae One" panose="020B0604020202020204" charset="-128"/>
                <a:ea typeface="Reggae One" panose="020B0604020202020204" charset="-128"/>
              </a:rPr>
              <a:t>13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1879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38"/>
          <p:cNvSpPr txBox="1">
            <a:spLocks noGrp="1"/>
          </p:cNvSpPr>
          <p:nvPr>
            <p:ph type="title"/>
          </p:nvPr>
        </p:nvSpPr>
        <p:spPr>
          <a:xfrm>
            <a:off x="4664699" y="539750"/>
            <a:ext cx="3751259" cy="19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400" spc="-300" dirty="0"/>
              <a:t>Дякую </a:t>
            </a:r>
            <a:br>
              <a:rPr lang="uk-UA" sz="4400" spc="-300" dirty="0"/>
            </a:br>
            <a:r>
              <a:rPr lang="uk-UA" sz="4400" spc="-300" dirty="0"/>
              <a:t>за</a:t>
            </a:r>
            <a:br>
              <a:rPr lang="uk-UA" sz="4400" spc="-300" dirty="0"/>
            </a:br>
            <a:r>
              <a:rPr lang="uk-UA" sz="4400" spc="-300" dirty="0"/>
              <a:t>увагу</a:t>
            </a:r>
            <a:endParaRPr sz="4400" spc="-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>
          <a:extLst>
            <a:ext uri="{FF2B5EF4-FFF2-40B4-BE49-F238E27FC236}">
              <a16:creationId xmlns:a16="http://schemas.microsoft.com/office/drawing/2014/main" id="{9BF403A9-197A-7A7C-1402-38B8A247E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F5BC7F-9036-C771-2957-3A2F3A4CB8AF}"/>
              </a:ext>
            </a:extLst>
          </p:cNvPr>
          <p:cNvSpPr txBox="1"/>
          <p:nvPr/>
        </p:nvSpPr>
        <p:spPr>
          <a:xfrm>
            <a:off x="1169411" y="452075"/>
            <a:ext cx="6809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spc="-150" dirty="0">
                <a:latin typeface="Reggae One" panose="020B0604020202020204" charset="-128"/>
                <a:ea typeface="Reggae One" panose="020B0604020202020204" charset="-128"/>
              </a:rPr>
              <a:t>Актуальн</a:t>
            </a:r>
            <a:r>
              <a:rPr lang="uk-UA" sz="2800" spc="-150" dirty="0">
                <a:latin typeface="Reggae One" panose="020B0604020202020204" charset="-128"/>
                <a:ea typeface="Reggae One" panose="020B0604020202020204" charset="-128"/>
              </a:rPr>
              <a:t>ість</a:t>
            </a:r>
            <a:endParaRPr lang="ru-RU" sz="28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grpSp>
        <p:nvGrpSpPr>
          <p:cNvPr id="8" name="Google Shape;2052;p48">
            <a:extLst>
              <a:ext uri="{FF2B5EF4-FFF2-40B4-BE49-F238E27FC236}">
                <a16:creationId xmlns:a16="http://schemas.microsoft.com/office/drawing/2014/main" id="{0B55C89A-EBBB-FF3D-743E-8AEB8BBAF7FC}"/>
              </a:ext>
            </a:extLst>
          </p:cNvPr>
          <p:cNvGrpSpPr/>
          <p:nvPr/>
        </p:nvGrpSpPr>
        <p:grpSpPr>
          <a:xfrm>
            <a:off x="1995484" y="515390"/>
            <a:ext cx="401845" cy="396589"/>
            <a:chOff x="7938460" y="2027775"/>
            <a:chExt cx="401845" cy="396589"/>
          </a:xfrm>
        </p:grpSpPr>
        <p:sp>
          <p:nvSpPr>
            <p:cNvPr id="9" name="Google Shape;2053;p48">
              <a:extLst>
                <a:ext uri="{FF2B5EF4-FFF2-40B4-BE49-F238E27FC236}">
                  <a16:creationId xmlns:a16="http://schemas.microsoft.com/office/drawing/2014/main" id="{11ACB7A8-B084-FACA-2AAA-BCD57B887BB6}"/>
                </a:ext>
              </a:extLst>
            </p:cNvPr>
            <p:cNvSpPr/>
            <p:nvPr/>
          </p:nvSpPr>
          <p:spPr>
            <a:xfrm>
              <a:off x="7941100" y="2027775"/>
              <a:ext cx="396493" cy="93333"/>
            </a:xfrm>
            <a:custGeom>
              <a:avLst/>
              <a:gdLst/>
              <a:ahLst/>
              <a:cxnLst/>
              <a:rect l="l" t="t" r="r" b="b"/>
              <a:pathLst>
                <a:path w="15013" h="3534" extrusionOk="0">
                  <a:moveTo>
                    <a:pt x="423" y="1"/>
                  </a:moveTo>
                  <a:cubicBezTo>
                    <a:pt x="197" y="1"/>
                    <a:pt x="0" y="187"/>
                    <a:pt x="0" y="439"/>
                  </a:cubicBezTo>
                  <a:lnTo>
                    <a:pt x="0" y="2229"/>
                  </a:lnTo>
                  <a:cubicBezTo>
                    <a:pt x="0" y="2434"/>
                    <a:pt x="128" y="2600"/>
                    <a:pt x="333" y="2651"/>
                  </a:cubicBezTo>
                  <a:cubicBezTo>
                    <a:pt x="2673" y="3239"/>
                    <a:pt x="5090" y="3533"/>
                    <a:pt x="7507" y="3533"/>
                  </a:cubicBezTo>
                  <a:cubicBezTo>
                    <a:pt x="9923" y="3533"/>
                    <a:pt x="12327" y="3239"/>
                    <a:pt x="14680" y="2651"/>
                  </a:cubicBezTo>
                  <a:cubicBezTo>
                    <a:pt x="14872" y="2600"/>
                    <a:pt x="15013" y="2434"/>
                    <a:pt x="15013" y="2229"/>
                  </a:cubicBezTo>
                  <a:lnTo>
                    <a:pt x="15013" y="439"/>
                  </a:lnTo>
                  <a:cubicBezTo>
                    <a:pt x="15013" y="192"/>
                    <a:pt x="14807" y="5"/>
                    <a:pt x="14567" y="5"/>
                  </a:cubicBezTo>
                  <a:cubicBezTo>
                    <a:pt x="14533" y="5"/>
                    <a:pt x="14498" y="9"/>
                    <a:pt x="14463" y="17"/>
                  </a:cubicBezTo>
                  <a:cubicBezTo>
                    <a:pt x="12180" y="579"/>
                    <a:pt x="9843" y="861"/>
                    <a:pt x="7505" y="861"/>
                  </a:cubicBezTo>
                  <a:cubicBezTo>
                    <a:pt x="5166" y="861"/>
                    <a:pt x="2826" y="579"/>
                    <a:pt x="537" y="17"/>
                  </a:cubicBezTo>
                  <a:cubicBezTo>
                    <a:pt x="499" y="6"/>
                    <a:pt x="460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54;p48">
              <a:extLst>
                <a:ext uri="{FF2B5EF4-FFF2-40B4-BE49-F238E27FC236}">
                  <a16:creationId xmlns:a16="http://schemas.microsoft.com/office/drawing/2014/main" id="{83EFF49F-523E-FF1A-6881-12D786398BA4}"/>
                </a:ext>
              </a:extLst>
            </p:cNvPr>
            <p:cNvSpPr/>
            <p:nvPr/>
          </p:nvSpPr>
          <p:spPr>
            <a:xfrm>
              <a:off x="7997141" y="2378068"/>
              <a:ext cx="98324" cy="46297"/>
            </a:xfrm>
            <a:custGeom>
              <a:avLst/>
              <a:gdLst/>
              <a:ahLst/>
              <a:cxnLst/>
              <a:rect l="l" t="t" r="r" b="b"/>
              <a:pathLst>
                <a:path w="3723" h="1753" extrusionOk="0">
                  <a:moveTo>
                    <a:pt x="986" y="1"/>
                  </a:moveTo>
                  <a:lnTo>
                    <a:pt x="154" y="1113"/>
                  </a:lnTo>
                  <a:cubicBezTo>
                    <a:pt x="1" y="1407"/>
                    <a:pt x="218" y="1752"/>
                    <a:pt x="538" y="1752"/>
                  </a:cubicBezTo>
                  <a:lnTo>
                    <a:pt x="3185" y="1752"/>
                  </a:lnTo>
                  <a:cubicBezTo>
                    <a:pt x="3505" y="1752"/>
                    <a:pt x="3722" y="1407"/>
                    <a:pt x="3581" y="1113"/>
                  </a:cubicBezTo>
                  <a:lnTo>
                    <a:pt x="2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55;p48">
              <a:extLst>
                <a:ext uri="{FF2B5EF4-FFF2-40B4-BE49-F238E27FC236}">
                  <a16:creationId xmlns:a16="http://schemas.microsoft.com/office/drawing/2014/main" id="{7235A85F-7D59-E4ED-6DC6-EAEF7572FDD5}"/>
                </a:ext>
              </a:extLst>
            </p:cNvPr>
            <p:cNvSpPr/>
            <p:nvPr/>
          </p:nvSpPr>
          <p:spPr>
            <a:xfrm>
              <a:off x="8182904" y="2378068"/>
              <a:ext cx="98641" cy="46297"/>
            </a:xfrm>
            <a:custGeom>
              <a:avLst/>
              <a:gdLst/>
              <a:ahLst/>
              <a:cxnLst/>
              <a:rect l="l" t="t" r="r" b="b"/>
              <a:pathLst>
                <a:path w="3735" h="1753" extrusionOk="0">
                  <a:moveTo>
                    <a:pt x="985" y="1"/>
                  </a:moveTo>
                  <a:lnTo>
                    <a:pt x="154" y="1113"/>
                  </a:lnTo>
                  <a:cubicBezTo>
                    <a:pt x="0" y="1407"/>
                    <a:pt x="217" y="1752"/>
                    <a:pt x="550" y="1752"/>
                  </a:cubicBezTo>
                  <a:lnTo>
                    <a:pt x="3184" y="1752"/>
                  </a:lnTo>
                  <a:cubicBezTo>
                    <a:pt x="3517" y="1752"/>
                    <a:pt x="3734" y="1407"/>
                    <a:pt x="3581" y="1113"/>
                  </a:cubicBezTo>
                  <a:lnTo>
                    <a:pt x="27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56;p48">
              <a:extLst>
                <a:ext uri="{FF2B5EF4-FFF2-40B4-BE49-F238E27FC236}">
                  <a16:creationId xmlns:a16="http://schemas.microsoft.com/office/drawing/2014/main" id="{7C70B201-5594-6530-4AE6-87270079B05C}"/>
                </a:ext>
              </a:extLst>
            </p:cNvPr>
            <p:cNvSpPr/>
            <p:nvPr/>
          </p:nvSpPr>
          <p:spPr>
            <a:xfrm>
              <a:off x="7938460" y="2191301"/>
              <a:ext cx="61430" cy="46323"/>
            </a:xfrm>
            <a:custGeom>
              <a:avLst/>
              <a:gdLst/>
              <a:ahLst/>
              <a:cxnLst/>
              <a:rect l="l" t="t" r="r" b="b"/>
              <a:pathLst>
                <a:path w="2326" h="1754" extrusionOk="0">
                  <a:moveTo>
                    <a:pt x="518" y="1"/>
                  </a:moveTo>
                  <a:cubicBezTo>
                    <a:pt x="196" y="1"/>
                    <a:pt x="0" y="352"/>
                    <a:pt x="139" y="641"/>
                  </a:cubicBezTo>
                  <a:lnTo>
                    <a:pt x="139" y="628"/>
                  </a:lnTo>
                  <a:lnTo>
                    <a:pt x="586" y="1510"/>
                  </a:lnTo>
                  <a:cubicBezTo>
                    <a:pt x="663" y="1663"/>
                    <a:pt x="804" y="1753"/>
                    <a:pt x="983" y="1753"/>
                  </a:cubicBezTo>
                  <a:lnTo>
                    <a:pt x="2325" y="1753"/>
                  </a:lnTo>
                  <a:lnTo>
                    <a:pt x="2325" y="1"/>
                  </a:lnTo>
                  <a:lnTo>
                    <a:pt x="535" y="1"/>
                  </a:lnTo>
                  <a:cubicBezTo>
                    <a:pt x="529" y="1"/>
                    <a:pt x="523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57;p48">
              <a:extLst>
                <a:ext uri="{FF2B5EF4-FFF2-40B4-BE49-F238E27FC236}">
                  <a16:creationId xmlns:a16="http://schemas.microsoft.com/office/drawing/2014/main" id="{AAE2CF4B-0178-56ED-EA02-075BBAFCA566}"/>
                </a:ext>
              </a:extLst>
            </p:cNvPr>
            <p:cNvSpPr/>
            <p:nvPr/>
          </p:nvSpPr>
          <p:spPr>
            <a:xfrm>
              <a:off x="8278796" y="2190984"/>
              <a:ext cx="61509" cy="46640"/>
            </a:xfrm>
            <a:custGeom>
              <a:avLst/>
              <a:gdLst/>
              <a:ahLst/>
              <a:cxnLst/>
              <a:rect l="l" t="t" r="r" b="b"/>
              <a:pathLst>
                <a:path w="2329" h="1766" extrusionOk="0">
                  <a:moveTo>
                    <a:pt x="1791" y="0"/>
                  </a:moveTo>
                  <a:lnTo>
                    <a:pt x="1791" y="13"/>
                  </a:lnTo>
                  <a:lnTo>
                    <a:pt x="1" y="13"/>
                  </a:lnTo>
                  <a:lnTo>
                    <a:pt x="1" y="1765"/>
                  </a:lnTo>
                  <a:lnTo>
                    <a:pt x="1343" y="1765"/>
                  </a:lnTo>
                  <a:cubicBezTo>
                    <a:pt x="1510" y="1765"/>
                    <a:pt x="1663" y="1675"/>
                    <a:pt x="1740" y="1522"/>
                  </a:cubicBezTo>
                  <a:lnTo>
                    <a:pt x="2175" y="640"/>
                  </a:lnTo>
                  <a:cubicBezTo>
                    <a:pt x="2328" y="346"/>
                    <a:pt x="2111" y="0"/>
                    <a:pt x="1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58;p48">
              <a:extLst>
                <a:ext uri="{FF2B5EF4-FFF2-40B4-BE49-F238E27FC236}">
                  <a16:creationId xmlns:a16="http://schemas.microsoft.com/office/drawing/2014/main" id="{1687C381-8F67-4EB3-8112-6DE9745F523D}"/>
                </a:ext>
              </a:extLst>
            </p:cNvPr>
            <p:cNvSpPr/>
            <p:nvPr/>
          </p:nvSpPr>
          <p:spPr>
            <a:xfrm>
              <a:off x="8208890" y="2135604"/>
              <a:ext cx="46640" cy="218860"/>
            </a:xfrm>
            <a:custGeom>
              <a:avLst/>
              <a:gdLst/>
              <a:ahLst/>
              <a:cxnLst/>
              <a:rect l="l" t="t" r="r" b="b"/>
              <a:pathLst>
                <a:path w="1766" h="8287" extrusionOk="0">
                  <a:moveTo>
                    <a:pt x="1765" y="0"/>
                  </a:moveTo>
                  <a:cubicBezTo>
                    <a:pt x="1177" y="77"/>
                    <a:pt x="589" y="154"/>
                    <a:pt x="1" y="205"/>
                  </a:cubicBezTo>
                  <a:lnTo>
                    <a:pt x="1" y="8286"/>
                  </a:lnTo>
                  <a:lnTo>
                    <a:pt x="1765" y="8286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9;p48">
              <a:extLst>
                <a:ext uri="{FF2B5EF4-FFF2-40B4-BE49-F238E27FC236}">
                  <a16:creationId xmlns:a16="http://schemas.microsoft.com/office/drawing/2014/main" id="{BBFC7388-8893-EAD5-B1BE-5B3FFE392400}"/>
                </a:ext>
              </a:extLst>
            </p:cNvPr>
            <p:cNvSpPr/>
            <p:nvPr/>
          </p:nvSpPr>
          <p:spPr>
            <a:xfrm>
              <a:off x="8023154" y="2135261"/>
              <a:ext cx="46297" cy="219203"/>
            </a:xfrm>
            <a:custGeom>
              <a:avLst/>
              <a:gdLst/>
              <a:ahLst/>
              <a:cxnLst/>
              <a:rect l="l" t="t" r="r" b="b"/>
              <a:pathLst>
                <a:path w="1753" h="8300" extrusionOk="0">
                  <a:moveTo>
                    <a:pt x="1" y="0"/>
                  </a:moveTo>
                  <a:lnTo>
                    <a:pt x="1" y="8299"/>
                  </a:lnTo>
                  <a:lnTo>
                    <a:pt x="1752" y="8299"/>
                  </a:lnTo>
                  <a:lnTo>
                    <a:pt x="1752" y="205"/>
                  </a:lnTo>
                  <a:cubicBezTo>
                    <a:pt x="1164" y="154"/>
                    <a:pt x="576" y="9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60;p48">
              <a:extLst>
                <a:ext uri="{FF2B5EF4-FFF2-40B4-BE49-F238E27FC236}">
                  <a16:creationId xmlns:a16="http://schemas.microsoft.com/office/drawing/2014/main" id="{56D63FA5-D638-A8ED-1B16-C7080F4559E2}"/>
                </a:ext>
              </a:extLst>
            </p:cNvPr>
            <p:cNvSpPr/>
            <p:nvPr/>
          </p:nvSpPr>
          <p:spPr>
            <a:xfrm>
              <a:off x="8092716" y="2143369"/>
              <a:ext cx="92910" cy="94257"/>
            </a:xfrm>
            <a:custGeom>
              <a:avLst/>
              <a:gdLst/>
              <a:ahLst/>
              <a:cxnLst/>
              <a:rect l="l" t="t" r="r" b="b"/>
              <a:pathLst>
                <a:path w="3518" h="3569" extrusionOk="0">
                  <a:moveTo>
                    <a:pt x="883" y="0"/>
                  </a:moveTo>
                  <a:lnTo>
                    <a:pt x="883" y="1816"/>
                  </a:lnTo>
                  <a:lnTo>
                    <a:pt x="1" y="1816"/>
                  </a:lnTo>
                  <a:lnTo>
                    <a:pt x="1" y="3568"/>
                  </a:lnTo>
                  <a:lnTo>
                    <a:pt x="3517" y="3568"/>
                  </a:lnTo>
                  <a:lnTo>
                    <a:pt x="3517" y="1816"/>
                  </a:lnTo>
                  <a:lnTo>
                    <a:pt x="2635" y="1816"/>
                  </a:lnTo>
                  <a:lnTo>
                    <a:pt x="2635" y="0"/>
                  </a:lnTo>
                  <a:cubicBezTo>
                    <a:pt x="2341" y="13"/>
                    <a:pt x="2047" y="26"/>
                    <a:pt x="1753" y="26"/>
                  </a:cubicBezTo>
                  <a:lnTo>
                    <a:pt x="1766" y="39"/>
                  </a:lnTo>
                  <a:cubicBezTo>
                    <a:pt x="1471" y="39"/>
                    <a:pt x="1177" y="13"/>
                    <a:pt x="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052;p48">
            <a:extLst>
              <a:ext uri="{FF2B5EF4-FFF2-40B4-BE49-F238E27FC236}">
                <a16:creationId xmlns:a16="http://schemas.microsoft.com/office/drawing/2014/main" id="{36D48277-8FF3-7B6B-401F-01A39127EA93}"/>
              </a:ext>
            </a:extLst>
          </p:cNvPr>
          <p:cNvGrpSpPr/>
          <p:nvPr/>
        </p:nvGrpSpPr>
        <p:grpSpPr>
          <a:xfrm>
            <a:off x="6661977" y="526944"/>
            <a:ext cx="401845" cy="396589"/>
            <a:chOff x="7938460" y="2027775"/>
            <a:chExt cx="401845" cy="396589"/>
          </a:xfrm>
        </p:grpSpPr>
        <p:sp>
          <p:nvSpPr>
            <p:cNvPr id="18" name="Google Shape;2053;p48">
              <a:extLst>
                <a:ext uri="{FF2B5EF4-FFF2-40B4-BE49-F238E27FC236}">
                  <a16:creationId xmlns:a16="http://schemas.microsoft.com/office/drawing/2014/main" id="{62343A85-9B25-0231-DAA0-C6E08146EC47}"/>
                </a:ext>
              </a:extLst>
            </p:cNvPr>
            <p:cNvSpPr/>
            <p:nvPr/>
          </p:nvSpPr>
          <p:spPr>
            <a:xfrm>
              <a:off x="7941100" y="2027775"/>
              <a:ext cx="396493" cy="93333"/>
            </a:xfrm>
            <a:custGeom>
              <a:avLst/>
              <a:gdLst/>
              <a:ahLst/>
              <a:cxnLst/>
              <a:rect l="l" t="t" r="r" b="b"/>
              <a:pathLst>
                <a:path w="15013" h="3534" extrusionOk="0">
                  <a:moveTo>
                    <a:pt x="423" y="1"/>
                  </a:moveTo>
                  <a:cubicBezTo>
                    <a:pt x="197" y="1"/>
                    <a:pt x="0" y="187"/>
                    <a:pt x="0" y="439"/>
                  </a:cubicBezTo>
                  <a:lnTo>
                    <a:pt x="0" y="2229"/>
                  </a:lnTo>
                  <a:cubicBezTo>
                    <a:pt x="0" y="2434"/>
                    <a:pt x="128" y="2600"/>
                    <a:pt x="333" y="2651"/>
                  </a:cubicBezTo>
                  <a:cubicBezTo>
                    <a:pt x="2673" y="3239"/>
                    <a:pt x="5090" y="3533"/>
                    <a:pt x="7507" y="3533"/>
                  </a:cubicBezTo>
                  <a:cubicBezTo>
                    <a:pt x="9923" y="3533"/>
                    <a:pt x="12327" y="3239"/>
                    <a:pt x="14680" y="2651"/>
                  </a:cubicBezTo>
                  <a:cubicBezTo>
                    <a:pt x="14872" y="2600"/>
                    <a:pt x="15013" y="2434"/>
                    <a:pt x="15013" y="2229"/>
                  </a:cubicBezTo>
                  <a:lnTo>
                    <a:pt x="15013" y="439"/>
                  </a:lnTo>
                  <a:cubicBezTo>
                    <a:pt x="15013" y="192"/>
                    <a:pt x="14807" y="5"/>
                    <a:pt x="14567" y="5"/>
                  </a:cubicBezTo>
                  <a:cubicBezTo>
                    <a:pt x="14533" y="5"/>
                    <a:pt x="14498" y="9"/>
                    <a:pt x="14463" y="17"/>
                  </a:cubicBezTo>
                  <a:cubicBezTo>
                    <a:pt x="12180" y="579"/>
                    <a:pt x="9843" y="861"/>
                    <a:pt x="7505" y="861"/>
                  </a:cubicBezTo>
                  <a:cubicBezTo>
                    <a:pt x="5166" y="861"/>
                    <a:pt x="2826" y="579"/>
                    <a:pt x="537" y="17"/>
                  </a:cubicBezTo>
                  <a:cubicBezTo>
                    <a:pt x="499" y="6"/>
                    <a:pt x="460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54;p48">
              <a:extLst>
                <a:ext uri="{FF2B5EF4-FFF2-40B4-BE49-F238E27FC236}">
                  <a16:creationId xmlns:a16="http://schemas.microsoft.com/office/drawing/2014/main" id="{4F70B466-825B-39EC-E452-839C6AB23BC9}"/>
                </a:ext>
              </a:extLst>
            </p:cNvPr>
            <p:cNvSpPr/>
            <p:nvPr/>
          </p:nvSpPr>
          <p:spPr>
            <a:xfrm>
              <a:off x="7997141" y="2378068"/>
              <a:ext cx="98324" cy="46297"/>
            </a:xfrm>
            <a:custGeom>
              <a:avLst/>
              <a:gdLst/>
              <a:ahLst/>
              <a:cxnLst/>
              <a:rect l="l" t="t" r="r" b="b"/>
              <a:pathLst>
                <a:path w="3723" h="1753" extrusionOk="0">
                  <a:moveTo>
                    <a:pt x="986" y="1"/>
                  </a:moveTo>
                  <a:lnTo>
                    <a:pt x="154" y="1113"/>
                  </a:lnTo>
                  <a:cubicBezTo>
                    <a:pt x="1" y="1407"/>
                    <a:pt x="218" y="1752"/>
                    <a:pt x="538" y="1752"/>
                  </a:cubicBezTo>
                  <a:lnTo>
                    <a:pt x="3185" y="1752"/>
                  </a:lnTo>
                  <a:cubicBezTo>
                    <a:pt x="3505" y="1752"/>
                    <a:pt x="3722" y="1407"/>
                    <a:pt x="3581" y="1113"/>
                  </a:cubicBezTo>
                  <a:lnTo>
                    <a:pt x="2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55;p48">
              <a:extLst>
                <a:ext uri="{FF2B5EF4-FFF2-40B4-BE49-F238E27FC236}">
                  <a16:creationId xmlns:a16="http://schemas.microsoft.com/office/drawing/2014/main" id="{52F8FB0F-9150-BF50-BE99-FBA05C0AD6A5}"/>
                </a:ext>
              </a:extLst>
            </p:cNvPr>
            <p:cNvSpPr/>
            <p:nvPr/>
          </p:nvSpPr>
          <p:spPr>
            <a:xfrm>
              <a:off x="8182904" y="2378068"/>
              <a:ext cx="98641" cy="46297"/>
            </a:xfrm>
            <a:custGeom>
              <a:avLst/>
              <a:gdLst/>
              <a:ahLst/>
              <a:cxnLst/>
              <a:rect l="l" t="t" r="r" b="b"/>
              <a:pathLst>
                <a:path w="3735" h="1753" extrusionOk="0">
                  <a:moveTo>
                    <a:pt x="985" y="1"/>
                  </a:moveTo>
                  <a:lnTo>
                    <a:pt x="154" y="1113"/>
                  </a:lnTo>
                  <a:cubicBezTo>
                    <a:pt x="0" y="1407"/>
                    <a:pt x="217" y="1752"/>
                    <a:pt x="550" y="1752"/>
                  </a:cubicBezTo>
                  <a:lnTo>
                    <a:pt x="3184" y="1752"/>
                  </a:lnTo>
                  <a:cubicBezTo>
                    <a:pt x="3517" y="1752"/>
                    <a:pt x="3734" y="1407"/>
                    <a:pt x="3581" y="1113"/>
                  </a:cubicBezTo>
                  <a:lnTo>
                    <a:pt x="27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56;p48">
              <a:extLst>
                <a:ext uri="{FF2B5EF4-FFF2-40B4-BE49-F238E27FC236}">
                  <a16:creationId xmlns:a16="http://schemas.microsoft.com/office/drawing/2014/main" id="{00942549-BDB3-2546-7EBF-72F3A9FC767D}"/>
                </a:ext>
              </a:extLst>
            </p:cNvPr>
            <p:cNvSpPr/>
            <p:nvPr/>
          </p:nvSpPr>
          <p:spPr>
            <a:xfrm>
              <a:off x="7938460" y="2191301"/>
              <a:ext cx="61430" cy="46323"/>
            </a:xfrm>
            <a:custGeom>
              <a:avLst/>
              <a:gdLst/>
              <a:ahLst/>
              <a:cxnLst/>
              <a:rect l="l" t="t" r="r" b="b"/>
              <a:pathLst>
                <a:path w="2326" h="1754" extrusionOk="0">
                  <a:moveTo>
                    <a:pt x="518" y="1"/>
                  </a:moveTo>
                  <a:cubicBezTo>
                    <a:pt x="196" y="1"/>
                    <a:pt x="0" y="352"/>
                    <a:pt x="139" y="641"/>
                  </a:cubicBezTo>
                  <a:lnTo>
                    <a:pt x="139" y="628"/>
                  </a:lnTo>
                  <a:lnTo>
                    <a:pt x="586" y="1510"/>
                  </a:lnTo>
                  <a:cubicBezTo>
                    <a:pt x="663" y="1663"/>
                    <a:pt x="804" y="1753"/>
                    <a:pt x="983" y="1753"/>
                  </a:cubicBezTo>
                  <a:lnTo>
                    <a:pt x="2325" y="1753"/>
                  </a:lnTo>
                  <a:lnTo>
                    <a:pt x="2325" y="1"/>
                  </a:lnTo>
                  <a:lnTo>
                    <a:pt x="535" y="1"/>
                  </a:lnTo>
                  <a:cubicBezTo>
                    <a:pt x="529" y="1"/>
                    <a:pt x="523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57;p48">
              <a:extLst>
                <a:ext uri="{FF2B5EF4-FFF2-40B4-BE49-F238E27FC236}">
                  <a16:creationId xmlns:a16="http://schemas.microsoft.com/office/drawing/2014/main" id="{5E0B8250-40C8-19BF-5AA8-9C9259783437}"/>
                </a:ext>
              </a:extLst>
            </p:cNvPr>
            <p:cNvSpPr/>
            <p:nvPr/>
          </p:nvSpPr>
          <p:spPr>
            <a:xfrm>
              <a:off x="8278796" y="2190984"/>
              <a:ext cx="61509" cy="46640"/>
            </a:xfrm>
            <a:custGeom>
              <a:avLst/>
              <a:gdLst/>
              <a:ahLst/>
              <a:cxnLst/>
              <a:rect l="l" t="t" r="r" b="b"/>
              <a:pathLst>
                <a:path w="2329" h="1766" extrusionOk="0">
                  <a:moveTo>
                    <a:pt x="1791" y="0"/>
                  </a:moveTo>
                  <a:lnTo>
                    <a:pt x="1791" y="13"/>
                  </a:lnTo>
                  <a:lnTo>
                    <a:pt x="1" y="13"/>
                  </a:lnTo>
                  <a:lnTo>
                    <a:pt x="1" y="1765"/>
                  </a:lnTo>
                  <a:lnTo>
                    <a:pt x="1343" y="1765"/>
                  </a:lnTo>
                  <a:cubicBezTo>
                    <a:pt x="1510" y="1765"/>
                    <a:pt x="1663" y="1675"/>
                    <a:pt x="1740" y="1522"/>
                  </a:cubicBezTo>
                  <a:lnTo>
                    <a:pt x="2175" y="640"/>
                  </a:lnTo>
                  <a:cubicBezTo>
                    <a:pt x="2328" y="346"/>
                    <a:pt x="2111" y="0"/>
                    <a:pt x="1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58;p48">
              <a:extLst>
                <a:ext uri="{FF2B5EF4-FFF2-40B4-BE49-F238E27FC236}">
                  <a16:creationId xmlns:a16="http://schemas.microsoft.com/office/drawing/2014/main" id="{F8683AEB-2F1A-D661-CB11-19CAC5E0E73D}"/>
                </a:ext>
              </a:extLst>
            </p:cNvPr>
            <p:cNvSpPr/>
            <p:nvPr/>
          </p:nvSpPr>
          <p:spPr>
            <a:xfrm>
              <a:off x="8208890" y="2135604"/>
              <a:ext cx="46640" cy="218860"/>
            </a:xfrm>
            <a:custGeom>
              <a:avLst/>
              <a:gdLst/>
              <a:ahLst/>
              <a:cxnLst/>
              <a:rect l="l" t="t" r="r" b="b"/>
              <a:pathLst>
                <a:path w="1766" h="8287" extrusionOk="0">
                  <a:moveTo>
                    <a:pt x="1765" y="0"/>
                  </a:moveTo>
                  <a:cubicBezTo>
                    <a:pt x="1177" y="77"/>
                    <a:pt x="589" y="154"/>
                    <a:pt x="1" y="205"/>
                  </a:cubicBezTo>
                  <a:lnTo>
                    <a:pt x="1" y="8286"/>
                  </a:lnTo>
                  <a:lnTo>
                    <a:pt x="1765" y="8286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59;p48">
              <a:extLst>
                <a:ext uri="{FF2B5EF4-FFF2-40B4-BE49-F238E27FC236}">
                  <a16:creationId xmlns:a16="http://schemas.microsoft.com/office/drawing/2014/main" id="{A4D54642-A951-CBF9-F288-D91AB9A7B63E}"/>
                </a:ext>
              </a:extLst>
            </p:cNvPr>
            <p:cNvSpPr/>
            <p:nvPr/>
          </p:nvSpPr>
          <p:spPr>
            <a:xfrm>
              <a:off x="8023154" y="2135261"/>
              <a:ext cx="46297" cy="219203"/>
            </a:xfrm>
            <a:custGeom>
              <a:avLst/>
              <a:gdLst/>
              <a:ahLst/>
              <a:cxnLst/>
              <a:rect l="l" t="t" r="r" b="b"/>
              <a:pathLst>
                <a:path w="1753" h="8300" extrusionOk="0">
                  <a:moveTo>
                    <a:pt x="1" y="0"/>
                  </a:moveTo>
                  <a:lnTo>
                    <a:pt x="1" y="8299"/>
                  </a:lnTo>
                  <a:lnTo>
                    <a:pt x="1752" y="8299"/>
                  </a:lnTo>
                  <a:lnTo>
                    <a:pt x="1752" y="205"/>
                  </a:lnTo>
                  <a:cubicBezTo>
                    <a:pt x="1164" y="154"/>
                    <a:pt x="576" y="9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60;p48">
              <a:extLst>
                <a:ext uri="{FF2B5EF4-FFF2-40B4-BE49-F238E27FC236}">
                  <a16:creationId xmlns:a16="http://schemas.microsoft.com/office/drawing/2014/main" id="{500667E4-8B36-AD78-4108-6F5293B570F3}"/>
                </a:ext>
              </a:extLst>
            </p:cNvPr>
            <p:cNvSpPr/>
            <p:nvPr/>
          </p:nvSpPr>
          <p:spPr>
            <a:xfrm>
              <a:off x="8092716" y="2143369"/>
              <a:ext cx="92910" cy="94257"/>
            </a:xfrm>
            <a:custGeom>
              <a:avLst/>
              <a:gdLst/>
              <a:ahLst/>
              <a:cxnLst/>
              <a:rect l="l" t="t" r="r" b="b"/>
              <a:pathLst>
                <a:path w="3518" h="3569" extrusionOk="0">
                  <a:moveTo>
                    <a:pt x="883" y="0"/>
                  </a:moveTo>
                  <a:lnTo>
                    <a:pt x="883" y="1816"/>
                  </a:lnTo>
                  <a:lnTo>
                    <a:pt x="1" y="1816"/>
                  </a:lnTo>
                  <a:lnTo>
                    <a:pt x="1" y="3568"/>
                  </a:lnTo>
                  <a:lnTo>
                    <a:pt x="3517" y="3568"/>
                  </a:lnTo>
                  <a:lnTo>
                    <a:pt x="3517" y="1816"/>
                  </a:lnTo>
                  <a:lnTo>
                    <a:pt x="2635" y="1816"/>
                  </a:lnTo>
                  <a:lnTo>
                    <a:pt x="2635" y="0"/>
                  </a:lnTo>
                  <a:cubicBezTo>
                    <a:pt x="2341" y="13"/>
                    <a:pt x="2047" y="26"/>
                    <a:pt x="1753" y="26"/>
                  </a:cubicBezTo>
                  <a:lnTo>
                    <a:pt x="1766" y="39"/>
                  </a:lnTo>
                  <a:cubicBezTo>
                    <a:pt x="1471" y="39"/>
                    <a:pt x="1177" y="13"/>
                    <a:pt x="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353C507-E9AE-7939-8BAB-AD94C419B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95" y="1110593"/>
            <a:ext cx="5792810" cy="3945400"/>
          </a:xfrm>
          <a:prstGeom prst="rect">
            <a:avLst/>
          </a:prstGeom>
        </p:spPr>
      </p:pic>
      <p:sp>
        <p:nvSpPr>
          <p:cNvPr id="2" name="Google Shape;564;p28">
            <a:extLst>
              <a:ext uri="{FF2B5EF4-FFF2-40B4-BE49-F238E27FC236}">
                <a16:creationId xmlns:a16="http://schemas.microsoft.com/office/drawing/2014/main" id="{48946E16-BE8B-D2C0-BF47-F0D3E20CC737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uk-UA" sz="2000" dirty="0">
                <a:latin typeface="Reggae One" panose="020B0604020202020204" charset="-128"/>
                <a:ea typeface="Reggae One" panose="020B0604020202020204" charset="-128"/>
              </a:rPr>
              <a:t>2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652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087;p48">
            <a:extLst>
              <a:ext uri="{FF2B5EF4-FFF2-40B4-BE49-F238E27FC236}">
                <a16:creationId xmlns:a16="http://schemas.microsoft.com/office/drawing/2014/main" id="{55C31235-6045-9B98-84C9-8F7CA4D54514}"/>
              </a:ext>
            </a:extLst>
          </p:cNvPr>
          <p:cNvGrpSpPr/>
          <p:nvPr/>
        </p:nvGrpSpPr>
        <p:grpSpPr>
          <a:xfrm>
            <a:off x="1181599" y="310680"/>
            <a:ext cx="397206" cy="396493"/>
            <a:chOff x="3283450" y="2669200"/>
            <a:chExt cx="376000" cy="375325"/>
          </a:xfrm>
        </p:grpSpPr>
        <p:sp>
          <p:nvSpPr>
            <p:cNvPr id="30" name="Google Shape;2088;p48">
              <a:extLst>
                <a:ext uri="{FF2B5EF4-FFF2-40B4-BE49-F238E27FC236}">
                  <a16:creationId xmlns:a16="http://schemas.microsoft.com/office/drawing/2014/main" id="{B060E237-096D-0029-6775-F677982F2729}"/>
                </a:ext>
              </a:extLst>
            </p:cNvPr>
            <p:cNvSpPr/>
            <p:nvPr/>
          </p:nvSpPr>
          <p:spPr>
            <a:xfrm>
              <a:off x="3460575" y="2955950"/>
              <a:ext cx="22075" cy="22075"/>
            </a:xfrm>
            <a:custGeom>
              <a:avLst/>
              <a:gdLst/>
              <a:ahLst/>
              <a:cxnLst/>
              <a:rect l="l" t="t" r="r" b="b"/>
              <a:pathLst>
                <a:path w="883" h="883" extrusionOk="0">
                  <a:moveTo>
                    <a:pt x="0" y="1"/>
                  </a:moveTo>
                  <a:lnTo>
                    <a:pt x="0" y="883"/>
                  </a:lnTo>
                  <a:lnTo>
                    <a:pt x="883" y="883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89;p48">
              <a:extLst>
                <a:ext uri="{FF2B5EF4-FFF2-40B4-BE49-F238E27FC236}">
                  <a16:creationId xmlns:a16="http://schemas.microsoft.com/office/drawing/2014/main" id="{44BADEE4-C549-DF61-CDB8-76E24EEA0955}"/>
                </a:ext>
              </a:extLst>
            </p:cNvPr>
            <p:cNvSpPr/>
            <p:nvPr/>
          </p:nvSpPr>
          <p:spPr>
            <a:xfrm>
              <a:off x="3283450" y="2823150"/>
              <a:ext cx="376000" cy="66000"/>
            </a:xfrm>
            <a:custGeom>
              <a:avLst/>
              <a:gdLst/>
              <a:ahLst/>
              <a:cxnLst/>
              <a:rect l="l" t="t" r="r" b="b"/>
              <a:pathLst>
                <a:path w="15040" h="2640" extrusionOk="0">
                  <a:moveTo>
                    <a:pt x="446" y="1"/>
                  </a:moveTo>
                  <a:cubicBezTo>
                    <a:pt x="391" y="1"/>
                    <a:pt x="335" y="11"/>
                    <a:pt x="282" y="31"/>
                  </a:cubicBezTo>
                  <a:cubicBezTo>
                    <a:pt x="116" y="108"/>
                    <a:pt x="14" y="261"/>
                    <a:pt x="14" y="441"/>
                  </a:cubicBezTo>
                  <a:cubicBezTo>
                    <a:pt x="1" y="1655"/>
                    <a:pt x="998" y="2640"/>
                    <a:pt x="2213" y="2640"/>
                  </a:cubicBezTo>
                  <a:lnTo>
                    <a:pt x="12827" y="2640"/>
                  </a:lnTo>
                  <a:cubicBezTo>
                    <a:pt x="14042" y="2640"/>
                    <a:pt x="15039" y="1655"/>
                    <a:pt x="15026" y="441"/>
                  </a:cubicBezTo>
                  <a:cubicBezTo>
                    <a:pt x="15026" y="261"/>
                    <a:pt x="14924" y="108"/>
                    <a:pt x="14758" y="31"/>
                  </a:cubicBezTo>
                  <a:cubicBezTo>
                    <a:pt x="14705" y="11"/>
                    <a:pt x="14649" y="1"/>
                    <a:pt x="14594" y="1"/>
                  </a:cubicBezTo>
                  <a:cubicBezTo>
                    <a:pt x="14476" y="1"/>
                    <a:pt x="14359" y="47"/>
                    <a:pt x="14272" y="134"/>
                  </a:cubicBezTo>
                  <a:cubicBezTo>
                    <a:pt x="13799" y="607"/>
                    <a:pt x="13147" y="875"/>
                    <a:pt x="12469" y="875"/>
                  </a:cubicBezTo>
                  <a:lnTo>
                    <a:pt x="12392" y="875"/>
                  </a:lnTo>
                  <a:lnTo>
                    <a:pt x="12392" y="6"/>
                  </a:lnTo>
                  <a:lnTo>
                    <a:pt x="2648" y="6"/>
                  </a:lnTo>
                  <a:lnTo>
                    <a:pt x="2648" y="875"/>
                  </a:lnTo>
                  <a:lnTo>
                    <a:pt x="2571" y="875"/>
                  </a:lnTo>
                  <a:cubicBezTo>
                    <a:pt x="1894" y="875"/>
                    <a:pt x="1241" y="607"/>
                    <a:pt x="755" y="134"/>
                  </a:cubicBezTo>
                  <a:cubicBezTo>
                    <a:pt x="677" y="47"/>
                    <a:pt x="563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90;p48">
              <a:extLst>
                <a:ext uri="{FF2B5EF4-FFF2-40B4-BE49-F238E27FC236}">
                  <a16:creationId xmlns:a16="http://schemas.microsoft.com/office/drawing/2014/main" id="{4871C7F0-ABFF-646D-DC3F-D6BAB89C75A0}"/>
                </a:ext>
              </a:extLst>
            </p:cNvPr>
            <p:cNvSpPr/>
            <p:nvPr/>
          </p:nvSpPr>
          <p:spPr>
            <a:xfrm>
              <a:off x="3305525" y="2712350"/>
              <a:ext cx="331850" cy="88900"/>
            </a:xfrm>
            <a:custGeom>
              <a:avLst/>
              <a:gdLst/>
              <a:ahLst/>
              <a:cxnLst/>
              <a:rect l="l" t="t" r="r" b="b"/>
              <a:pathLst>
                <a:path w="13274" h="3556" extrusionOk="0">
                  <a:moveTo>
                    <a:pt x="5103" y="0"/>
                  </a:moveTo>
                  <a:lnTo>
                    <a:pt x="2161" y="1752"/>
                  </a:lnTo>
                  <a:cubicBezTo>
                    <a:pt x="1624" y="1663"/>
                    <a:pt x="1138" y="1420"/>
                    <a:pt x="755" y="1049"/>
                  </a:cubicBezTo>
                  <a:cubicBezTo>
                    <a:pt x="679" y="956"/>
                    <a:pt x="569" y="908"/>
                    <a:pt x="456" y="908"/>
                  </a:cubicBezTo>
                  <a:cubicBezTo>
                    <a:pt x="398" y="908"/>
                    <a:pt x="338" y="921"/>
                    <a:pt x="282" y="947"/>
                  </a:cubicBezTo>
                  <a:cubicBezTo>
                    <a:pt x="115" y="1011"/>
                    <a:pt x="13" y="1177"/>
                    <a:pt x="13" y="1356"/>
                  </a:cubicBezTo>
                  <a:cubicBezTo>
                    <a:pt x="0" y="2571"/>
                    <a:pt x="985" y="3555"/>
                    <a:pt x="2213" y="3555"/>
                  </a:cubicBezTo>
                  <a:lnTo>
                    <a:pt x="11062" y="3555"/>
                  </a:lnTo>
                  <a:cubicBezTo>
                    <a:pt x="12289" y="3555"/>
                    <a:pt x="13274" y="2571"/>
                    <a:pt x="13274" y="1356"/>
                  </a:cubicBezTo>
                  <a:cubicBezTo>
                    <a:pt x="13274" y="1177"/>
                    <a:pt x="13159" y="1011"/>
                    <a:pt x="12992" y="947"/>
                  </a:cubicBezTo>
                  <a:cubicBezTo>
                    <a:pt x="12936" y="921"/>
                    <a:pt x="12877" y="908"/>
                    <a:pt x="12818" y="908"/>
                  </a:cubicBezTo>
                  <a:cubicBezTo>
                    <a:pt x="12705" y="908"/>
                    <a:pt x="12595" y="956"/>
                    <a:pt x="12519" y="1049"/>
                  </a:cubicBezTo>
                  <a:cubicBezTo>
                    <a:pt x="12136" y="1420"/>
                    <a:pt x="11650" y="1663"/>
                    <a:pt x="11113" y="1752"/>
                  </a:cubicBezTo>
                  <a:lnTo>
                    <a:pt x="8172" y="0"/>
                  </a:lnTo>
                  <a:cubicBezTo>
                    <a:pt x="7839" y="608"/>
                    <a:pt x="7238" y="912"/>
                    <a:pt x="6637" y="912"/>
                  </a:cubicBezTo>
                  <a:cubicBezTo>
                    <a:pt x="6036" y="912"/>
                    <a:pt x="5435" y="608"/>
                    <a:pt x="5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91;p48">
              <a:extLst>
                <a:ext uri="{FF2B5EF4-FFF2-40B4-BE49-F238E27FC236}">
                  <a16:creationId xmlns:a16="http://schemas.microsoft.com/office/drawing/2014/main" id="{EF7460FF-4C19-79F3-1375-5FE6C195394F}"/>
                </a:ext>
              </a:extLst>
            </p:cNvPr>
            <p:cNvSpPr/>
            <p:nvPr/>
          </p:nvSpPr>
          <p:spPr>
            <a:xfrm>
              <a:off x="3441075" y="2999750"/>
              <a:ext cx="60750" cy="44775"/>
            </a:xfrm>
            <a:custGeom>
              <a:avLst/>
              <a:gdLst/>
              <a:ahLst/>
              <a:cxnLst/>
              <a:rect l="l" t="t" r="r" b="b"/>
              <a:pathLst>
                <a:path w="2430" h="1791" extrusionOk="0">
                  <a:moveTo>
                    <a:pt x="883" y="0"/>
                  </a:moveTo>
                  <a:lnTo>
                    <a:pt x="0" y="1791"/>
                  </a:lnTo>
                  <a:lnTo>
                    <a:pt x="2430" y="17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92;p48">
              <a:extLst>
                <a:ext uri="{FF2B5EF4-FFF2-40B4-BE49-F238E27FC236}">
                  <a16:creationId xmlns:a16="http://schemas.microsoft.com/office/drawing/2014/main" id="{D4B5CBED-93F6-7454-64BC-98139D480A6E}"/>
                </a:ext>
              </a:extLst>
            </p:cNvPr>
            <p:cNvSpPr/>
            <p:nvPr/>
          </p:nvSpPr>
          <p:spPr>
            <a:xfrm>
              <a:off x="3442025" y="2669200"/>
              <a:ext cx="51500" cy="44025"/>
            </a:xfrm>
            <a:custGeom>
              <a:avLst/>
              <a:gdLst/>
              <a:ahLst/>
              <a:cxnLst/>
              <a:rect l="l" t="t" r="r" b="b"/>
              <a:pathLst>
                <a:path w="2060" h="1761" extrusionOk="0">
                  <a:moveTo>
                    <a:pt x="1177" y="0"/>
                  </a:moveTo>
                  <a:cubicBezTo>
                    <a:pt x="397" y="0"/>
                    <a:pt x="1" y="946"/>
                    <a:pt x="550" y="1496"/>
                  </a:cubicBezTo>
                  <a:cubicBezTo>
                    <a:pt x="733" y="1679"/>
                    <a:pt x="957" y="1761"/>
                    <a:pt x="1175" y="1761"/>
                  </a:cubicBezTo>
                  <a:cubicBezTo>
                    <a:pt x="1628" y="1761"/>
                    <a:pt x="2059" y="1409"/>
                    <a:pt x="2059" y="883"/>
                  </a:cubicBezTo>
                  <a:cubicBezTo>
                    <a:pt x="2059" y="397"/>
                    <a:pt x="1663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93;p48">
              <a:extLst>
                <a:ext uri="{FF2B5EF4-FFF2-40B4-BE49-F238E27FC236}">
                  <a16:creationId xmlns:a16="http://schemas.microsoft.com/office/drawing/2014/main" id="{C064DAE9-B643-9B2F-810E-ABC715BD1E3F}"/>
                </a:ext>
              </a:extLst>
            </p:cNvPr>
            <p:cNvSpPr/>
            <p:nvPr/>
          </p:nvSpPr>
          <p:spPr>
            <a:xfrm>
              <a:off x="3306475" y="2911200"/>
              <a:ext cx="329950" cy="133325"/>
            </a:xfrm>
            <a:custGeom>
              <a:avLst/>
              <a:gdLst/>
              <a:ahLst/>
              <a:cxnLst/>
              <a:rect l="l" t="t" r="r" b="b"/>
              <a:pathLst>
                <a:path w="13198" h="5333" extrusionOk="0">
                  <a:moveTo>
                    <a:pt x="3046" y="907"/>
                  </a:moveTo>
                  <a:cubicBezTo>
                    <a:pt x="3058" y="907"/>
                    <a:pt x="3070" y="907"/>
                    <a:pt x="3082" y="908"/>
                  </a:cubicBezTo>
                  <a:lnTo>
                    <a:pt x="3965" y="908"/>
                  </a:lnTo>
                  <a:cubicBezTo>
                    <a:pt x="4515" y="934"/>
                    <a:pt x="4515" y="1752"/>
                    <a:pt x="3965" y="1791"/>
                  </a:cubicBezTo>
                  <a:lnTo>
                    <a:pt x="3082" y="1791"/>
                  </a:lnTo>
                  <a:cubicBezTo>
                    <a:pt x="3070" y="1791"/>
                    <a:pt x="3058" y="1792"/>
                    <a:pt x="3046" y="1792"/>
                  </a:cubicBezTo>
                  <a:cubicBezTo>
                    <a:pt x="2468" y="1792"/>
                    <a:pt x="2468" y="907"/>
                    <a:pt x="3046" y="907"/>
                  </a:cubicBezTo>
                  <a:close/>
                  <a:moveTo>
                    <a:pt x="10152" y="907"/>
                  </a:moveTo>
                  <a:cubicBezTo>
                    <a:pt x="10730" y="907"/>
                    <a:pt x="10730" y="1792"/>
                    <a:pt x="10152" y="1792"/>
                  </a:cubicBezTo>
                  <a:cubicBezTo>
                    <a:pt x="10140" y="1792"/>
                    <a:pt x="10128" y="1791"/>
                    <a:pt x="10116" y="1791"/>
                  </a:cubicBezTo>
                  <a:lnTo>
                    <a:pt x="9246" y="1791"/>
                  </a:lnTo>
                  <a:cubicBezTo>
                    <a:pt x="8683" y="1752"/>
                    <a:pt x="8683" y="934"/>
                    <a:pt x="9246" y="908"/>
                  </a:cubicBezTo>
                  <a:lnTo>
                    <a:pt x="10116" y="908"/>
                  </a:lnTo>
                  <a:cubicBezTo>
                    <a:pt x="10128" y="907"/>
                    <a:pt x="10140" y="907"/>
                    <a:pt x="10152" y="907"/>
                  </a:cubicBezTo>
                  <a:close/>
                  <a:moveTo>
                    <a:pt x="883" y="0"/>
                  </a:moveTo>
                  <a:lnTo>
                    <a:pt x="883" y="3542"/>
                  </a:lnTo>
                  <a:cubicBezTo>
                    <a:pt x="397" y="3542"/>
                    <a:pt x="1" y="3939"/>
                    <a:pt x="1" y="4425"/>
                  </a:cubicBezTo>
                  <a:lnTo>
                    <a:pt x="1" y="4898"/>
                  </a:lnTo>
                  <a:cubicBezTo>
                    <a:pt x="1" y="5141"/>
                    <a:pt x="205" y="5333"/>
                    <a:pt x="448" y="5333"/>
                  </a:cubicBezTo>
                  <a:lnTo>
                    <a:pt x="4400" y="5333"/>
                  </a:lnTo>
                  <a:lnTo>
                    <a:pt x="5282" y="3542"/>
                  </a:lnTo>
                  <a:lnTo>
                    <a:pt x="5282" y="1343"/>
                  </a:lnTo>
                  <a:cubicBezTo>
                    <a:pt x="5282" y="1100"/>
                    <a:pt x="5474" y="908"/>
                    <a:pt x="5717" y="908"/>
                  </a:cubicBezTo>
                  <a:lnTo>
                    <a:pt x="7481" y="908"/>
                  </a:lnTo>
                  <a:cubicBezTo>
                    <a:pt x="7724" y="908"/>
                    <a:pt x="7916" y="1100"/>
                    <a:pt x="7916" y="1343"/>
                  </a:cubicBezTo>
                  <a:lnTo>
                    <a:pt x="7916" y="3542"/>
                  </a:lnTo>
                  <a:lnTo>
                    <a:pt x="8798" y="5333"/>
                  </a:lnTo>
                  <a:lnTo>
                    <a:pt x="12763" y="5333"/>
                  </a:lnTo>
                  <a:cubicBezTo>
                    <a:pt x="13006" y="5333"/>
                    <a:pt x="13197" y="5141"/>
                    <a:pt x="13197" y="4898"/>
                  </a:cubicBezTo>
                  <a:lnTo>
                    <a:pt x="13197" y="4425"/>
                  </a:lnTo>
                  <a:cubicBezTo>
                    <a:pt x="13197" y="3939"/>
                    <a:pt x="12801" y="3542"/>
                    <a:pt x="12315" y="3542"/>
                  </a:cubicBezTo>
                  <a:lnTo>
                    <a:pt x="12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087;p48">
            <a:extLst>
              <a:ext uri="{FF2B5EF4-FFF2-40B4-BE49-F238E27FC236}">
                <a16:creationId xmlns:a16="http://schemas.microsoft.com/office/drawing/2014/main" id="{F680ED85-E957-7107-7369-CEBB942F08A6}"/>
              </a:ext>
            </a:extLst>
          </p:cNvPr>
          <p:cNvGrpSpPr/>
          <p:nvPr/>
        </p:nvGrpSpPr>
        <p:grpSpPr>
          <a:xfrm>
            <a:off x="7565195" y="310680"/>
            <a:ext cx="397206" cy="396493"/>
            <a:chOff x="3283450" y="2669200"/>
            <a:chExt cx="376000" cy="375325"/>
          </a:xfrm>
        </p:grpSpPr>
        <p:sp>
          <p:nvSpPr>
            <p:cNvPr id="37" name="Google Shape;2088;p48">
              <a:extLst>
                <a:ext uri="{FF2B5EF4-FFF2-40B4-BE49-F238E27FC236}">
                  <a16:creationId xmlns:a16="http://schemas.microsoft.com/office/drawing/2014/main" id="{BA07C5EB-E63C-5FD4-2D49-DB4EF3578667}"/>
                </a:ext>
              </a:extLst>
            </p:cNvPr>
            <p:cNvSpPr/>
            <p:nvPr/>
          </p:nvSpPr>
          <p:spPr>
            <a:xfrm>
              <a:off x="3460575" y="2955950"/>
              <a:ext cx="22075" cy="22075"/>
            </a:xfrm>
            <a:custGeom>
              <a:avLst/>
              <a:gdLst/>
              <a:ahLst/>
              <a:cxnLst/>
              <a:rect l="l" t="t" r="r" b="b"/>
              <a:pathLst>
                <a:path w="883" h="883" extrusionOk="0">
                  <a:moveTo>
                    <a:pt x="0" y="1"/>
                  </a:moveTo>
                  <a:lnTo>
                    <a:pt x="0" y="883"/>
                  </a:lnTo>
                  <a:lnTo>
                    <a:pt x="883" y="883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89;p48">
              <a:extLst>
                <a:ext uri="{FF2B5EF4-FFF2-40B4-BE49-F238E27FC236}">
                  <a16:creationId xmlns:a16="http://schemas.microsoft.com/office/drawing/2014/main" id="{2C192DA3-7370-3889-529F-910D17299EE8}"/>
                </a:ext>
              </a:extLst>
            </p:cNvPr>
            <p:cNvSpPr/>
            <p:nvPr/>
          </p:nvSpPr>
          <p:spPr>
            <a:xfrm>
              <a:off x="3283450" y="2823150"/>
              <a:ext cx="376000" cy="66000"/>
            </a:xfrm>
            <a:custGeom>
              <a:avLst/>
              <a:gdLst/>
              <a:ahLst/>
              <a:cxnLst/>
              <a:rect l="l" t="t" r="r" b="b"/>
              <a:pathLst>
                <a:path w="15040" h="2640" extrusionOk="0">
                  <a:moveTo>
                    <a:pt x="446" y="1"/>
                  </a:moveTo>
                  <a:cubicBezTo>
                    <a:pt x="391" y="1"/>
                    <a:pt x="335" y="11"/>
                    <a:pt x="282" y="31"/>
                  </a:cubicBezTo>
                  <a:cubicBezTo>
                    <a:pt x="116" y="108"/>
                    <a:pt x="14" y="261"/>
                    <a:pt x="14" y="441"/>
                  </a:cubicBezTo>
                  <a:cubicBezTo>
                    <a:pt x="1" y="1655"/>
                    <a:pt x="998" y="2640"/>
                    <a:pt x="2213" y="2640"/>
                  </a:cubicBezTo>
                  <a:lnTo>
                    <a:pt x="12827" y="2640"/>
                  </a:lnTo>
                  <a:cubicBezTo>
                    <a:pt x="14042" y="2640"/>
                    <a:pt x="15039" y="1655"/>
                    <a:pt x="15026" y="441"/>
                  </a:cubicBezTo>
                  <a:cubicBezTo>
                    <a:pt x="15026" y="261"/>
                    <a:pt x="14924" y="108"/>
                    <a:pt x="14758" y="31"/>
                  </a:cubicBezTo>
                  <a:cubicBezTo>
                    <a:pt x="14705" y="11"/>
                    <a:pt x="14649" y="1"/>
                    <a:pt x="14594" y="1"/>
                  </a:cubicBezTo>
                  <a:cubicBezTo>
                    <a:pt x="14476" y="1"/>
                    <a:pt x="14359" y="47"/>
                    <a:pt x="14272" y="134"/>
                  </a:cubicBezTo>
                  <a:cubicBezTo>
                    <a:pt x="13799" y="607"/>
                    <a:pt x="13147" y="875"/>
                    <a:pt x="12469" y="875"/>
                  </a:cubicBezTo>
                  <a:lnTo>
                    <a:pt x="12392" y="875"/>
                  </a:lnTo>
                  <a:lnTo>
                    <a:pt x="12392" y="6"/>
                  </a:lnTo>
                  <a:lnTo>
                    <a:pt x="2648" y="6"/>
                  </a:lnTo>
                  <a:lnTo>
                    <a:pt x="2648" y="875"/>
                  </a:lnTo>
                  <a:lnTo>
                    <a:pt x="2571" y="875"/>
                  </a:lnTo>
                  <a:cubicBezTo>
                    <a:pt x="1894" y="875"/>
                    <a:pt x="1241" y="607"/>
                    <a:pt x="755" y="134"/>
                  </a:cubicBezTo>
                  <a:cubicBezTo>
                    <a:pt x="677" y="47"/>
                    <a:pt x="563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90;p48">
              <a:extLst>
                <a:ext uri="{FF2B5EF4-FFF2-40B4-BE49-F238E27FC236}">
                  <a16:creationId xmlns:a16="http://schemas.microsoft.com/office/drawing/2014/main" id="{24CDEEEE-27C5-5C9B-0906-A962FC9348A0}"/>
                </a:ext>
              </a:extLst>
            </p:cNvPr>
            <p:cNvSpPr/>
            <p:nvPr/>
          </p:nvSpPr>
          <p:spPr>
            <a:xfrm>
              <a:off x="3305525" y="2712350"/>
              <a:ext cx="331850" cy="88900"/>
            </a:xfrm>
            <a:custGeom>
              <a:avLst/>
              <a:gdLst/>
              <a:ahLst/>
              <a:cxnLst/>
              <a:rect l="l" t="t" r="r" b="b"/>
              <a:pathLst>
                <a:path w="13274" h="3556" extrusionOk="0">
                  <a:moveTo>
                    <a:pt x="5103" y="0"/>
                  </a:moveTo>
                  <a:lnTo>
                    <a:pt x="2161" y="1752"/>
                  </a:lnTo>
                  <a:cubicBezTo>
                    <a:pt x="1624" y="1663"/>
                    <a:pt x="1138" y="1420"/>
                    <a:pt x="755" y="1049"/>
                  </a:cubicBezTo>
                  <a:cubicBezTo>
                    <a:pt x="679" y="956"/>
                    <a:pt x="569" y="908"/>
                    <a:pt x="456" y="908"/>
                  </a:cubicBezTo>
                  <a:cubicBezTo>
                    <a:pt x="398" y="908"/>
                    <a:pt x="338" y="921"/>
                    <a:pt x="282" y="947"/>
                  </a:cubicBezTo>
                  <a:cubicBezTo>
                    <a:pt x="115" y="1011"/>
                    <a:pt x="13" y="1177"/>
                    <a:pt x="13" y="1356"/>
                  </a:cubicBezTo>
                  <a:cubicBezTo>
                    <a:pt x="0" y="2571"/>
                    <a:pt x="985" y="3555"/>
                    <a:pt x="2213" y="3555"/>
                  </a:cubicBezTo>
                  <a:lnTo>
                    <a:pt x="11062" y="3555"/>
                  </a:lnTo>
                  <a:cubicBezTo>
                    <a:pt x="12289" y="3555"/>
                    <a:pt x="13274" y="2571"/>
                    <a:pt x="13274" y="1356"/>
                  </a:cubicBezTo>
                  <a:cubicBezTo>
                    <a:pt x="13274" y="1177"/>
                    <a:pt x="13159" y="1011"/>
                    <a:pt x="12992" y="947"/>
                  </a:cubicBezTo>
                  <a:cubicBezTo>
                    <a:pt x="12936" y="921"/>
                    <a:pt x="12877" y="908"/>
                    <a:pt x="12818" y="908"/>
                  </a:cubicBezTo>
                  <a:cubicBezTo>
                    <a:pt x="12705" y="908"/>
                    <a:pt x="12595" y="956"/>
                    <a:pt x="12519" y="1049"/>
                  </a:cubicBezTo>
                  <a:cubicBezTo>
                    <a:pt x="12136" y="1420"/>
                    <a:pt x="11650" y="1663"/>
                    <a:pt x="11113" y="1752"/>
                  </a:cubicBezTo>
                  <a:lnTo>
                    <a:pt x="8172" y="0"/>
                  </a:lnTo>
                  <a:cubicBezTo>
                    <a:pt x="7839" y="608"/>
                    <a:pt x="7238" y="912"/>
                    <a:pt x="6637" y="912"/>
                  </a:cubicBezTo>
                  <a:cubicBezTo>
                    <a:pt x="6036" y="912"/>
                    <a:pt x="5435" y="608"/>
                    <a:pt x="5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91;p48">
              <a:extLst>
                <a:ext uri="{FF2B5EF4-FFF2-40B4-BE49-F238E27FC236}">
                  <a16:creationId xmlns:a16="http://schemas.microsoft.com/office/drawing/2014/main" id="{EA03BE4E-0149-4541-00C9-C6FCD0A178DC}"/>
                </a:ext>
              </a:extLst>
            </p:cNvPr>
            <p:cNvSpPr/>
            <p:nvPr/>
          </p:nvSpPr>
          <p:spPr>
            <a:xfrm>
              <a:off x="3441075" y="2999750"/>
              <a:ext cx="60750" cy="44775"/>
            </a:xfrm>
            <a:custGeom>
              <a:avLst/>
              <a:gdLst/>
              <a:ahLst/>
              <a:cxnLst/>
              <a:rect l="l" t="t" r="r" b="b"/>
              <a:pathLst>
                <a:path w="2430" h="1791" extrusionOk="0">
                  <a:moveTo>
                    <a:pt x="883" y="0"/>
                  </a:moveTo>
                  <a:lnTo>
                    <a:pt x="0" y="1791"/>
                  </a:lnTo>
                  <a:lnTo>
                    <a:pt x="2430" y="179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92;p48">
              <a:extLst>
                <a:ext uri="{FF2B5EF4-FFF2-40B4-BE49-F238E27FC236}">
                  <a16:creationId xmlns:a16="http://schemas.microsoft.com/office/drawing/2014/main" id="{1698FB54-FD20-C8E4-99D8-449F01A161F8}"/>
                </a:ext>
              </a:extLst>
            </p:cNvPr>
            <p:cNvSpPr/>
            <p:nvPr/>
          </p:nvSpPr>
          <p:spPr>
            <a:xfrm>
              <a:off x="3442025" y="2669200"/>
              <a:ext cx="51500" cy="44025"/>
            </a:xfrm>
            <a:custGeom>
              <a:avLst/>
              <a:gdLst/>
              <a:ahLst/>
              <a:cxnLst/>
              <a:rect l="l" t="t" r="r" b="b"/>
              <a:pathLst>
                <a:path w="2060" h="1761" extrusionOk="0">
                  <a:moveTo>
                    <a:pt x="1177" y="0"/>
                  </a:moveTo>
                  <a:cubicBezTo>
                    <a:pt x="397" y="0"/>
                    <a:pt x="1" y="946"/>
                    <a:pt x="550" y="1496"/>
                  </a:cubicBezTo>
                  <a:cubicBezTo>
                    <a:pt x="733" y="1679"/>
                    <a:pt x="957" y="1761"/>
                    <a:pt x="1175" y="1761"/>
                  </a:cubicBezTo>
                  <a:cubicBezTo>
                    <a:pt x="1628" y="1761"/>
                    <a:pt x="2059" y="1409"/>
                    <a:pt x="2059" y="883"/>
                  </a:cubicBezTo>
                  <a:cubicBezTo>
                    <a:pt x="2059" y="397"/>
                    <a:pt x="1663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93;p48">
              <a:extLst>
                <a:ext uri="{FF2B5EF4-FFF2-40B4-BE49-F238E27FC236}">
                  <a16:creationId xmlns:a16="http://schemas.microsoft.com/office/drawing/2014/main" id="{B635329D-539B-A5A4-7E57-371F640ACAF4}"/>
                </a:ext>
              </a:extLst>
            </p:cNvPr>
            <p:cNvSpPr/>
            <p:nvPr/>
          </p:nvSpPr>
          <p:spPr>
            <a:xfrm>
              <a:off x="3306475" y="2911200"/>
              <a:ext cx="329950" cy="133325"/>
            </a:xfrm>
            <a:custGeom>
              <a:avLst/>
              <a:gdLst/>
              <a:ahLst/>
              <a:cxnLst/>
              <a:rect l="l" t="t" r="r" b="b"/>
              <a:pathLst>
                <a:path w="13198" h="5333" extrusionOk="0">
                  <a:moveTo>
                    <a:pt x="3046" y="907"/>
                  </a:moveTo>
                  <a:cubicBezTo>
                    <a:pt x="3058" y="907"/>
                    <a:pt x="3070" y="907"/>
                    <a:pt x="3082" y="908"/>
                  </a:cubicBezTo>
                  <a:lnTo>
                    <a:pt x="3965" y="908"/>
                  </a:lnTo>
                  <a:cubicBezTo>
                    <a:pt x="4515" y="934"/>
                    <a:pt x="4515" y="1752"/>
                    <a:pt x="3965" y="1791"/>
                  </a:cubicBezTo>
                  <a:lnTo>
                    <a:pt x="3082" y="1791"/>
                  </a:lnTo>
                  <a:cubicBezTo>
                    <a:pt x="3070" y="1791"/>
                    <a:pt x="3058" y="1792"/>
                    <a:pt x="3046" y="1792"/>
                  </a:cubicBezTo>
                  <a:cubicBezTo>
                    <a:pt x="2468" y="1792"/>
                    <a:pt x="2468" y="907"/>
                    <a:pt x="3046" y="907"/>
                  </a:cubicBezTo>
                  <a:close/>
                  <a:moveTo>
                    <a:pt x="10152" y="907"/>
                  </a:moveTo>
                  <a:cubicBezTo>
                    <a:pt x="10730" y="907"/>
                    <a:pt x="10730" y="1792"/>
                    <a:pt x="10152" y="1792"/>
                  </a:cubicBezTo>
                  <a:cubicBezTo>
                    <a:pt x="10140" y="1792"/>
                    <a:pt x="10128" y="1791"/>
                    <a:pt x="10116" y="1791"/>
                  </a:cubicBezTo>
                  <a:lnTo>
                    <a:pt x="9246" y="1791"/>
                  </a:lnTo>
                  <a:cubicBezTo>
                    <a:pt x="8683" y="1752"/>
                    <a:pt x="8683" y="934"/>
                    <a:pt x="9246" y="908"/>
                  </a:cubicBezTo>
                  <a:lnTo>
                    <a:pt x="10116" y="908"/>
                  </a:lnTo>
                  <a:cubicBezTo>
                    <a:pt x="10128" y="907"/>
                    <a:pt x="10140" y="907"/>
                    <a:pt x="10152" y="907"/>
                  </a:cubicBezTo>
                  <a:close/>
                  <a:moveTo>
                    <a:pt x="883" y="0"/>
                  </a:moveTo>
                  <a:lnTo>
                    <a:pt x="883" y="3542"/>
                  </a:lnTo>
                  <a:cubicBezTo>
                    <a:pt x="397" y="3542"/>
                    <a:pt x="1" y="3939"/>
                    <a:pt x="1" y="4425"/>
                  </a:cubicBezTo>
                  <a:lnTo>
                    <a:pt x="1" y="4898"/>
                  </a:lnTo>
                  <a:cubicBezTo>
                    <a:pt x="1" y="5141"/>
                    <a:pt x="205" y="5333"/>
                    <a:pt x="448" y="5333"/>
                  </a:cubicBezTo>
                  <a:lnTo>
                    <a:pt x="4400" y="5333"/>
                  </a:lnTo>
                  <a:lnTo>
                    <a:pt x="5282" y="3542"/>
                  </a:lnTo>
                  <a:lnTo>
                    <a:pt x="5282" y="1343"/>
                  </a:lnTo>
                  <a:cubicBezTo>
                    <a:pt x="5282" y="1100"/>
                    <a:pt x="5474" y="908"/>
                    <a:pt x="5717" y="908"/>
                  </a:cubicBezTo>
                  <a:lnTo>
                    <a:pt x="7481" y="908"/>
                  </a:lnTo>
                  <a:cubicBezTo>
                    <a:pt x="7724" y="908"/>
                    <a:pt x="7916" y="1100"/>
                    <a:pt x="7916" y="1343"/>
                  </a:cubicBezTo>
                  <a:lnTo>
                    <a:pt x="7916" y="3542"/>
                  </a:lnTo>
                  <a:lnTo>
                    <a:pt x="8798" y="5333"/>
                  </a:lnTo>
                  <a:lnTo>
                    <a:pt x="12763" y="5333"/>
                  </a:lnTo>
                  <a:cubicBezTo>
                    <a:pt x="13006" y="5333"/>
                    <a:pt x="13197" y="5141"/>
                    <a:pt x="13197" y="4898"/>
                  </a:cubicBezTo>
                  <a:lnTo>
                    <a:pt x="13197" y="4425"/>
                  </a:lnTo>
                  <a:cubicBezTo>
                    <a:pt x="13197" y="3939"/>
                    <a:pt x="12801" y="3542"/>
                    <a:pt x="12315" y="3542"/>
                  </a:cubicBezTo>
                  <a:lnTo>
                    <a:pt x="12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Rogue – Wikipedia, wolna encyklopedia">
            <a:extLst>
              <a:ext uri="{FF2B5EF4-FFF2-40B4-BE49-F238E27FC236}">
                <a16:creationId xmlns:a16="http://schemas.microsoft.com/office/drawing/2014/main" id="{9C5EE056-8C62-BA45-9EFF-9C91E35DE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" y="998325"/>
            <a:ext cx="3749038" cy="218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 | The Binding of Isaac: Rebirth | PS+">
            <a:extLst>
              <a:ext uri="{FF2B5EF4-FFF2-40B4-BE49-F238E27FC236}">
                <a16:creationId xmlns:a16="http://schemas.microsoft.com/office/drawing/2014/main" id="{6278A2B2-F097-4AD2-5123-E505FEC34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78" y="996902"/>
            <a:ext cx="3884318" cy="218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lt of the Gundead - Official Enter the Gungeon Wiki">
            <a:extLst>
              <a:ext uri="{FF2B5EF4-FFF2-40B4-BE49-F238E27FC236}">
                <a16:creationId xmlns:a16="http://schemas.microsoft.com/office/drawing/2014/main" id="{CEF95E4A-BF02-D79D-459D-B42A5057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68" y="3181831"/>
            <a:ext cx="3903928" cy="219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kiro: Shadows Die Twice - recenzja umiera dwa razy">
            <a:extLst>
              <a:ext uri="{FF2B5EF4-FFF2-40B4-BE49-F238E27FC236}">
                <a16:creationId xmlns:a16="http://schemas.microsoft.com/office/drawing/2014/main" id="{DAA2F0E7-3DCE-B490-814A-6CBFBB1E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1" y="3183254"/>
            <a:ext cx="3749038" cy="21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D32359-6E55-966A-BA34-67F677AFE0C5}"/>
              </a:ext>
            </a:extLst>
          </p:cNvPr>
          <p:cNvSpPr txBox="1"/>
          <p:nvPr/>
        </p:nvSpPr>
        <p:spPr>
          <a:xfrm>
            <a:off x="1771179" y="279078"/>
            <a:ext cx="56653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spc="-150" dirty="0">
                <a:latin typeface="Reggae One" panose="020B0604020202020204" charset="-128"/>
                <a:ea typeface="Reggae One" panose="020B0604020202020204" charset="-128"/>
              </a:rPr>
              <a:t>А</a:t>
            </a:r>
            <a:r>
              <a:rPr lang="uk-UA" sz="2800" spc="-150" dirty="0">
                <a:latin typeface="Reggae One" panose="020B0604020202020204" charset="-128"/>
                <a:ea typeface="Reggae One" panose="020B0604020202020204" charset="-128"/>
              </a:rPr>
              <a:t>наліз конкурентів</a:t>
            </a:r>
            <a:endParaRPr lang="ru-RU" sz="28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sp>
        <p:nvSpPr>
          <p:cNvPr id="2" name="Google Shape;564;p28">
            <a:extLst>
              <a:ext uri="{FF2B5EF4-FFF2-40B4-BE49-F238E27FC236}">
                <a16:creationId xmlns:a16="http://schemas.microsoft.com/office/drawing/2014/main" id="{F7A7D39C-9CAD-3166-0CE1-E4AED3246651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uk-UA" sz="2000" dirty="0">
                <a:latin typeface="Reggae One" panose="020B0604020202020204" charset="-128"/>
                <a:ea typeface="Reggae One" panose="020B0604020202020204" charset="-128"/>
              </a:rPr>
              <a:t>3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747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372827B0-15B0-D456-454E-4404C7A550EE}"/>
              </a:ext>
            </a:extLst>
          </p:cNvPr>
          <p:cNvSpPr/>
          <p:nvPr/>
        </p:nvSpPr>
        <p:spPr>
          <a:xfrm>
            <a:off x="1493520" y="3456640"/>
            <a:ext cx="3246120" cy="678000"/>
          </a:xfrm>
          <a:prstGeom prst="rect">
            <a:avLst/>
          </a:prstGeom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ED21566-6932-F938-1204-4BC6BAA1DA88}"/>
              </a:ext>
            </a:extLst>
          </p:cNvPr>
          <p:cNvSpPr/>
          <p:nvPr/>
        </p:nvSpPr>
        <p:spPr>
          <a:xfrm>
            <a:off x="1493520" y="2571750"/>
            <a:ext cx="3246120" cy="678000"/>
          </a:xfrm>
          <a:prstGeom prst="rect">
            <a:avLst/>
          </a:prstGeom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oogle Shape;2128;p48">
            <a:extLst>
              <a:ext uri="{FF2B5EF4-FFF2-40B4-BE49-F238E27FC236}">
                <a16:creationId xmlns:a16="http://schemas.microsoft.com/office/drawing/2014/main" id="{66296F49-2990-0653-F772-2E0222AE81BA}"/>
              </a:ext>
            </a:extLst>
          </p:cNvPr>
          <p:cNvGrpSpPr/>
          <p:nvPr/>
        </p:nvGrpSpPr>
        <p:grpSpPr>
          <a:xfrm>
            <a:off x="2228691" y="618894"/>
            <a:ext cx="402594" cy="398173"/>
            <a:chOff x="803598" y="3462459"/>
            <a:chExt cx="402594" cy="398173"/>
          </a:xfrm>
        </p:grpSpPr>
        <p:sp>
          <p:nvSpPr>
            <p:cNvPr id="5" name="Google Shape;2129;p48">
              <a:extLst>
                <a:ext uri="{FF2B5EF4-FFF2-40B4-BE49-F238E27FC236}">
                  <a16:creationId xmlns:a16="http://schemas.microsoft.com/office/drawing/2014/main" id="{FD0FA051-063E-8200-AB6B-A2605A5A4821}"/>
                </a:ext>
              </a:extLst>
            </p:cNvPr>
            <p:cNvSpPr/>
            <p:nvPr/>
          </p:nvSpPr>
          <p:spPr>
            <a:xfrm>
              <a:off x="896110" y="3790673"/>
              <a:ext cx="217909" cy="23399"/>
            </a:xfrm>
            <a:custGeom>
              <a:avLst/>
              <a:gdLst/>
              <a:ahLst/>
              <a:cxnLst/>
              <a:rect l="l" t="t" r="r" b="b"/>
              <a:pathLst>
                <a:path w="8251" h="886" extrusionOk="0">
                  <a:moveTo>
                    <a:pt x="579" y="1"/>
                  </a:moveTo>
                  <a:cubicBezTo>
                    <a:pt x="1" y="1"/>
                    <a:pt x="1" y="885"/>
                    <a:pt x="579" y="885"/>
                  </a:cubicBezTo>
                  <a:cubicBezTo>
                    <a:pt x="591" y="885"/>
                    <a:pt x="603" y="885"/>
                    <a:pt x="615" y="884"/>
                  </a:cubicBezTo>
                  <a:lnTo>
                    <a:pt x="7649" y="884"/>
                  </a:lnTo>
                  <a:cubicBezTo>
                    <a:pt x="7661" y="885"/>
                    <a:pt x="7672" y="885"/>
                    <a:pt x="7684" y="885"/>
                  </a:cubicBezTo>
                  <a:cubicBezTo>
                    <a:pt x="8251" y="885"/>
                    <a:pt x="8251" y="1"/>
                    <a:pt x="7684" y="1"/>
                  </a:cubicBezTo>
                  <a:cubicBezTo>
                    <a:pt x="7672" y="1"/>
                    <a:pt x="7661" y="1"/>
                    <a:pt x="7649" y="2"/>
                  </a:cubicBezTo>
                  <a:lnTo>
                    <a:pt x="615" y="2"/>
                  </a:lnTo>
                  <a:cubicBezTo>
                    <a:pt x="603" y="1"/>
                    <a:pt x="591" y="1"/>
                    <a:pt x="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30;p48">
              <a:extLst>
                <a:ext uri="{FF2B5EF4-FFF2-40B4-BE49-F238E27FC236}">
                  <a16:creationId xmlns:a16="http://schemas.microsoft.com/office/drawing/2014/main" id="{C06E0791-3A03-1C35-3943-2D7AF199A87D}"/>
                </a:ext>
              </a:extLst>
            </p:cNvPr>
            <p:cNvSpPr/>
            <p:nvPr/>
          </p:nvSpPr>
          <p:spPr>
            <a:xfrm>
              <a:off x="920803" y="3837312"/>
              <a:ext cx="165511" cy="23320"/>
            </a:xfrm>
            <a:custGeom>
              <a:avLst/>
              <a:gdLst/>
              <a:ahLst/>
              <a:cxnLst/>
              <a:rect l="l" t="t" r="r" b="b"/>
              <a:pathLst>
                <a:path w="6267" h="883" extrusionOk="0">
                  <a:moveTo>
                    <a:pt x="550" y="0"/>
                  </a:moveTo>
                  <a:cubicBezTo>
                    <a:pt x="0" y="26"/>
                    <a:pt x="0" y="844"/>
                    <a:pt x="550" y="883"/>
                  </a:cubicBezTo>
                  <a:lnTo>
                    <a:pt x="5831" y="883"/>
                  </a:lnTo>
                  <a:cubicBezTo>
                    <a:pt x="6074" y="883"/>
                    <a:pt x="6266" y="678"/>
                    <a:pt x="6266" y="435"/>
                  </a:cubicBezTo>
                  <a:cubicBezTo>
                    <a:pt x="6266" y="192"/>
                    <a:pt x="6074" y="0"/>
                    <a:pt x="5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31;p48">
              <a:extLst>
                <a:ext uri="{FF2B5EF4-FFF2-40B4-BE49-F238E27FC236}">
                  <a16:creationId xmlns:a16="http://schemas.microsoft.com/office/drawing/2014/main" id="{88A280B6-1B8D-EEE6-AD35-545A23A44ADA}"/>
                </a:ext>
              </a:extLst>
            </p:cNvPr>
            <p:cNvSpPr/>
            <p:nvPr/>
          </p:nvSpPr>
          <p:spPr>
            <a:xfrm>
              <a:off x="899174" y="3462459"/>
              <a:ext cx="211438" cy="155370"/>
            </a:xfrm>
            <a:custGeom>
              <a:avLst/>
              <a:gdLst/>
              <a:ahLst/>
              <a:cxnLst/>
              <a:rect l="l" t="t" r="r" b="b"/>
              <a:pathLst>
                <a:path w="8006" h="5883" extrusionOk="0">
                  <a:moveTo>
                    <a:pt x="4003" y="0"/>
                  </a:moveTo>
                  <a:cubicBezTo>
                    <a:pt x="1791" y="0"/>
                    <a:pt x="1" y="1829"/>
                    <a:pt x="52" y="4041"/>
                  </a:cubicBezTo>
                  <a:cubicBezTo>
                    <a:pt x="52" y="4693"/>
                    <a:pt x="218" y="5320"/>
                    <a:pt x="525" y="5882"/>
                  </a:cubicBezTo>
                  <a:cubicBezTo>
                    <a:pt x="794" y="5307"/>
                    <a:pt x="921" y="4680"/>
                    <a:pt x="921" y="4041"/>
                  </a:cubicBezTo>
                  <a:cubicBezTo>
                    <a:pt x="921" y="3312"/>
                    <a:pt x="1522" y="2724"/>
                    <a:pt x="2251" y="2724"/>
                  </a:cubicBezTo>
                  <a:lnTo>
                    <a:pt x="5768" y="2724"/>
                  </a:lnTo>
                  <a:cubicBezTo>
                    <a:pt x="6497" y="2724"/>
                    <a:pt x="7085" y="3312"/>
                    <a:pt x="7085" y="4041"/>
                  </a:cubicBezTo>
                  <a:cubicBezTo>
                    <a:pt x="7085" y="4676"/>
                    <a:pt x="7224" y="5298"/>
                    <a:pt x="7489" y="5870"/>
                  </a:cubicBezTo>
                  <a:lnTo>
                    <a:pt x="7489" y="5870"/>
                  </a:lnTo>
                  <a:cubicBezTo>
                    <a:pt x="7803" y="5311"/>
                    <a:pt x="7955" y="4688"/>
                    <a:pt x="7967" y="4041"/>
                  </a:cubicBezTo>
                  <a:cubicBezTo>
                    <a:pt x="8006" y="1829"/>
                    <a:pt x="6228" y="0"/>
                    <a:pt x="4003" y="0"/>
                  </a:cubicBezTo>
                  <a:close/>
                  <a:moveTo>
                    <a:pt x="7489" y="5870"/>
                  </a:moveTo>
                  <a:lnTo>
                    <a:pt x="7489" y="5870"/>
                  </a:lnTo>
                  <a:cubicBezTo>
                    <a:pt x="7486" y="5874"/>
                    <a:pt x="7484" y="5878"/>
                    <a:pt x="7481" y="5882"/>
                  </a:cubicBezTo>
                  <a:lnTo>
                    <a:pt x="7494" y="5882"/>
                  </a:lnTo>
                  <a:cubicBezTo>
                    <a:pt x="7492" y="5878"/>
                    <a:pt x="7490" y="5874"/>
                    <a:pt x="7489" y="58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32;p48">
              <a:extLst>
                <a:ext uri="{FF2B5EF4-FFF2-40B4-BE49-F238E27FC236}">
                  <a16:creationId xmlns:a16="http://schemas.microsoft.com/office/drawing/2014/main" id="{73DAB7D9-F40A-B3EB-6340-B05DD8313430}"/>
                </a:ext>
              </a:extLst>
            </p:cNvPr>
            <p:cNvSpPr/>
            <p:nvPr/>
          </p:nvSpPr>
          <p:spPr>
            <a:xfrm>
              <a:off x="928224" y="3557691"/>
              <a:ext cx="153680" cy="111133"/>
            </a:xfrm>
            <a:custGeom>
              <a:avLst/>
              <a:gdLst/>
              <a:ahLst/>
              <a:cxnLst/>
              <a:rect l="l" t="t" r="r" b="b"/>
              <a:pathLst>
                <a:path w="5819" h="4208" extrusionOk="0">
                  <a:moveTo>
                    <a:pt x="1151" y="0"/>
                  </a:moveTo>
                  <a:cubicBezTo>
                    <a:pt x="908" y="0"/>
                    <a:pt x="704" y="192"/>
                    <a:pt x="717" y="435"/>
                  </a:cubicBezTo>
                  <a:cubicBezTo>
                    <a:pt x="704" y="1356"/>
                    <a:pt x="461" y="2264"/>
                    <a:pt x="1" y="3069"/>
                  </a:cubicBezTo>
                  <a:lnTo>
                    <a:pt x="1151" y="4207"/>
                  </a:lnTo>
                  <a:lnTo>
                    <a:pt x="1714" y="3645"/>
                  </a:lnTo>
                  <a:cubicBezTo>
                    <a:pt x="1804" y="3555"/>
                    <a:pt x="1919" y="3510"/>
                    <a:pt x="2032" y="3510"/>
                  </a:cubicBezTo>
                  <a:cubicBezTo>
                    <a:pt x="2146" y="3510"/>
                    <a:pt x="2258" y="3555"/>
                    <a:pt x="2341" y="3645"/>
                  </a:cubicBezTo>
                  <a:lnTo>
                    <a:pt x="2916" y="4207"/>
                  </a:lnTo>
                  <a:lnTo>
                    <a:pt x="3479" y="3645"/>
                  </a:lnTo>
                  <a:cubicBezTo>
                    <a:pt x="3562" y="3555"/>
                    <a:pt x="3674" y="3510"/>
                    <a:pt x="3787" y="3510"/>
                  </a:cubicBezTo>
                  <a:cubicBezTo>
                    <a:pt x="3901" y="3510"/>
                    <a:pt x="4016" y="3555"/>
                    <a:pt x="4105" y="3645"/>
                  </a:cubicBezTo>
                  <a:lnTo>
                    <a:pt x="4668" y="4207"/>
                  </a:lnTo>
                  <a:lnTo>
                    <a:pt x="5819" y="3069"/>
                  </a:lnTo>
                  <a:cubicBezTo>
                    <a:pt x="5358" y="2264"/>
                    <a:pt x="5116" y="1356"/>
                    <a:pt x="5116" y="435"/>
                  </a:cubicBezTo>
                  <a:cubicBezTo>
                    <a:pt x="5103" y="192"/>
                    <a:pt x="4911" y="0"/>
                    <a:pt x="4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3;p48">
              <a:extLst>
                <a:ext uri="{FF2B5EF4-FFF2-40B4-BE49-F238E27FC236}">
                  <a16:creationId xmlns:a16="http://schemas.microsoft.com/office/drawing/2014/main" id="{432F7810-B50B-5668-25D6-F8CFD3426556}"/>
                </a:ext>
              </a:extLst>
            </p:cNvPr>
            <p:cNvSpPr/>
            <p:nvPr/>
          </p:nvSpPr>
          <p:spPr>
            <a:xfrm>
              <a:off x="803598" y="3658997"/>
              <a:ext cx="402594" cy="108783"/>
            </a:xfrm>
            <a:custGeom>
              <a:avLst/>
              <a:gdLst/>
              <a:ahLst/>
              <a:cxnLst/>
              <a:rect l="l" t="t" r="r" b="b"/>
              <a:pathLst>
                <a:path w="15244" h="4119" extrusionOk="0">
                  <a:moveTo>
                    <a:pt x="4246" y="1"/>
                  </a:moveTo>
                  <a:lnTo>
                    <a:pt x="2111" y="3236"/>
                  </a:lnTo>
                  <a:lnTo>
                    <a:pt x="551" y="3236"/>
                  </a:lnTo>
                  <a:cubicBezTo>
                    <a:pt x="1" y="3261"/>
                    <a:pt x="1" y="4080"/>
                    <a:pt x="551" y="4118"/>
                  </a:cubicBezTo>
                  <a:lnTo>
                    <a:pt x="14694" y="4118"/>
                  </a:lnTo>
                  <a:cubicBezTo>
                    <a:pt x="15244" y="4080"/>
                    <a:pt x="15244" y="3261"/>
                    <a:pt x="14694" y="3236"/>
                  </a:cubicBezTo>
                  <a:lnTo>
                    <a:pt x="13146" y="3236"/>
                  </a:lnTo>
                  <a:lnTo>
                    <a:pt x="11011" y="1"/>
                  </a:lnTo>
                  <a:lnTo>
                    <a:pt x="9694" y="1318"/>
                  </a:lnTo>
                  <a:cubicBezTo>
                    <a:pt x="9611" y="1401"/>
                    <a:pt x="9499" y="1442"/>
                    <a:pt x="9387" y="1442"/>
                  </a:cubicBezTo>
                  <a:cubicBezTo>
                    <a:pt x="9275" y="1442"/>
                    <a:pt x="9163" y="1401"/>
                    <a:pt x="9080" y="1318"/>
                  </a:cubicBezTo>
                  <a:lnTo>
                    <a:pt x="8505" y="742"/>
                  </a:lnTo>
                  <a:lnTo>
                    <a:pt x="7942" y="1318"/>
                  </a:lnTo>
                  <a:cubicBezTo>
                    <a:pt x="7852" y="1401"/>
                    <a:pt x="7737" y="1442"/>
                    <a:pt x="7624" y="1442"/>
                  </a:cubicBezTo>
                  <a:cubicBezTo>
                    <a:pt x="7510" y="1442"/>
                    <a:pt x="7398" y="1401"/>
                    <a:pt x="7315" y="1318"/>
                  </a:cubicBezTo>
                  <a:lnTo>
                    <a:pt x="6740" y="742"/>
                  </a:lnTo>
                  <a:lnTo>
                    <a:pt x="6177" y="1318"/>
                  </a:lnTo>
                  <a:cubicBezTo>
                    <a:pt x="6088" y="1401"/>
                    <a:pt x="5976" y="1442"/>
                    <a:pt x="5864" y="1442"/>
                  </a:cubicBezTo>
                  <a:cubicBezTo>
                    <a:pt x="5752" y="1442"/>
                    <a:pt x="5640" y="1401"/>
                    <a:pt x="5551" y="1318"/>
                  </a:cubicBezTo>
                  <a:lnTo>
                    <a:pt x="4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128;p48">
            <a:extLst>
              <a:ext uri="{FF2B5EF4-FFF2-40B4-BE49-F238E27FC236}">
                <a16:creationId xmlns:a16="http://schemas.microsoft.com/office/drawing/2014/main" id="{B4C2E671-FF83-7E92-CA05-177873549119}"/>
              </a:ext>
            </a:extLst>
          </p:cNvPr>
          <p:cNvGrpSpPr/>
          <p:nvPr/>
        </p:nvGrpSpPr>
        <p:grpSpPr>
          <a:xfrm>
            <a:off x="6632595" y="626172"/>
            <a:ext cx="402594" cy="398173"/>
            <a:chOff x="803598" y="3462459"/>
            <a:chExt cx="402594" cy="398173"/>
          </a:xfrm>
        </p:grpSpPr>
        <p:sp>
          <p:nvSpPr>
            <p:cNvPr id="11" name="Google Shape;2129;p48">
              <a:extLst>
                <a:ext uri="{FF2B5EF4-FFF2-40B4-BE49-F238E27FC236}">
                  <a16:creationId xmlns:a16="http://schemas.microsoft.com/office/drawing/2014/main" id="{9C21D121-FA9A-95C9-7ECD-9788253E89D8}"/>
                </a:ext>
              </a:extLst>
            </p:cNvPr>
            <p:cNvSpPr/>
            <p:nvPr/>
          </p:nvSpPr>
          <p:spPr>
            <a:xfrm>
              <a:off x="896110" y="3790673"/>
              <a:ext cx="217909" cy="23399"/>
            </a:xfrm>
            <a:custGeom>
              <a:avLst/>
              <a:gdLst/>
              <a:ahLst/>
              <a:cxnLst/>
              <a:rect l="l" t="t" r="r" b="b"/>
              <a:pathLst>
                <a:path w="8251" h="886" extrusionOk="0">
                  <a:moveTo>
                    <a:pt x="579" y="1"/>
                  </a:moveTo>
                  <a:cubicBezTo>
                    <a:pt x="1" y="1"/>
                    <a:pt x="1" y="885"/>
                    <a:pt x="579" y="885"/>
                  </a:cubicBezTo>
                  <a:cubicBezTo>
                    <a:pt x="591" y="885"/>
                    <a:pt x="603" y="885"/>
                    <a:pt x="615" y="884"/>
                  </a:cubicBezTo>
                  <a:lnTo>
                    <a:pt x="7649" y="884"/>
                  </a:lnTo>
                  <a:cubicBezTo>
                    <a:pt x="7661" y="885"/>
                    <a:pt x="7672" y="885"/>
                    <a:pt x="7684" y="885"/>
                  </a:cubicBezTo>
                  <a:cubicBezTo>
                    <a:pt x="8251" y="885"/>
                    <a:pt x="8251" y="1"/>
                    <a:pt x="7684" y="1"/>
                  </a:cubicBezTo>
                  <a:cubicBezTo>
                    <a:pt x="7672" y="1"/>
                    <a:pt x="7661" y="1"/>
                    <a:pt x="7649" y="2"/>
                  </a:cubicBezTo>
                  <a:lnTo>
                    <a:pt x="615" y="2"/>
                  </a:lnTo>
                  <a:cubicBezTo>
                    <a:pt x="603" y="1"/>
                    <a:pt x="591" y="1"/>
                    <a:pt x="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30;p48">
              <a:extLst>
                <a:ext uri="{FF2B5EF4-FFF2-40B4-BE49-F238E27FC236}">
                  <a16:creationId xmlns:a16="http://schemas.microsoft.com/office/drawing/2014/main" id="{4081A21C-75D5-6AE9-5819-48B05EA4400C}"/>
                </a:ext>
              </a:extLst>
            </p:cNvPr>
            <p:cNvSpPr/>
            <p:nvPr/>
          </p:nvSpPr>
          <p:spPr>
            <a:xfrm>
              <a:off x="920803" y="3837312"/>
              <a:ext cx="165511" cy="23320"/>
            </a:xfrm>
            <a:custGeom>
              <a:avLst/>
              <a:gdLst/>
              <a:ahLst/>
              <a:cxnLst/>
              <a:rect l="l" t="t" r="r" b="b"/>
              <a:pathLst>
                <a:path w="6267" h="883" extrusionOk="0">
                  <a:moveTo>
                    <a:pt x="550" y="0"/>
                  </a:moveTo>
                  <a:cubicBezTo>
                    <a:pt x="0" y="26"/>
                    <a:pt x="0" y="844"/>
                    <a:pt x="550" y="883"/>
                  </a:cubicBezTo>
                  <a:lnTo>
                    <a:pt x="5831" y="883"/>
                  </a:lnTo>
                  <a:cubicBezTo>
                    <a:pt x="6074" y="883"/>
                    <a:pt x="6266" y="678"/>
                    <a:pt x="6266" y="435"/>
                  </a:cubicBezTo>
                  <a:cubicBezTo>
                    <a:pt x="6266" y="192"/>
                    <a:pt x="6074" y="0"/>
                    <a:pt x="5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31;p48">
              <a:extLst>
                <a:ext uri="{FF2B5EF4-FFF2-40B4-BE49-F238E27FC236}">
                  <a16:creationId xmlns:a16="http://schemas.microsoft.com/office/drawing/2014/main" id="{C01887ED-6485-F9C1-C36A-C22303CBC89B}"/>
                </a:ext>
              </a:extLst>
            </p:cNvPr>
            <p:cNvSpPr/>
            <p:nvPr/>
          </p:nvSpPr>
          <p:spPr>
            <a:xfrm>
              <a:off x="899174" y="3462459"/>
              <a:ext cx="211438" cy="155370"/>
            </a:xfrm>
            <a:custGeom>
              <a:avLst/>
              <a:gdLst/>
              <a:ahLst/>
              <a:cxnLst/>
              <a:rect l="l" t="t" r="r" b="b"/>
              <a:pathLst>
                <a:path w="8006" h="5883" extrusionOk="0">
                  <a:moveTo>
                    <a:pt x="4003" y="0"/>
                  </a:moveTo>
                  <a:cubicBezTo>
                    <a:pt x="1791" y="0"/>
                    <a:pt x="1" y="1829"/>
                    <a:pt x="52" y="4041"/>
                  </a:cubicBezTo>
                  <a:cubicBezTo>
                    <a:pt x="52" y="4693"/>
                    <a:pt x="218" y="5320"/>
                    <a:pt x="525" y="5882"/>
                  </a:cubicBezTo>
                  <a:cubicBezTo>
                    <a:pt x="794" y="5307"/>
                    <a:pt x="921" y="4680"/>
                    <a:pt x="921" y="4041"/>
                  </a:cubicBezTo>
                  <a:cubicBezTo>
                    <a:pt x="921" y="3312"/>
                    <a:pt x="1522" y="2724"/>
                    <a:pt x="2251" y="2724"/>
                  </a:cubicBezTo>
                  <a:lnTo>
                    <a:pt x="5768" y="2724"/>
                  </a:lnTo>
                  <a:cubicBezTo>
                    <a:pt x="6497" y="2724"/>
                    <a:pt x="7085" y="3312"/>
                    <a:pt x="7085" y="4041"/>
                  </a:cubicBezTo>
                  <a:cubicBezTo>
                    <a:pt x="7085" y="4676"/>
                    <a:pt x="7224" y="5298"/>
                    <a:pt x="7489" y="5870"/>
                  </a:cubicBezTo>
                  <a:lnTo>
                    <a:pt x="7489" y="5870"/>
                  </a:lnTo>
                  <a:cubicBezTo>
                    <a:pt x="7803" y="5311"/>
                    <a:pt x="7955" y="4688"/>
                    <a:pt x="7967" y="4041"/>
                  </a:cubicBezTo>
                  <a:cubicBezTo>
                    <a:pt x="8006" y="1829"/>
                    <a:pt x="6228" y="0"/>
                    <a:pt x="4003" y="0"/>
                  </a:cubicBezTo>
                  <a:close/>
                  <a:moveTo>
                    <a:pt x="7489" y="5870"/>
                  </a:moveTo>
                  <a:lnTo>
                    <a:pt x="7489" y="5870"/>
                  </a:lnTo>
                  <a:cubicBezTo>
                    <a:pt x="7486" y="5874"/>
                    <a:pt x="7484" y="5878"/>
                    <a:pt x="7481" y="5882"/>
                  </a:cubicBezTo>
                  <a:lnTo>
                    <a:pt x="7494" y="5882"/>
                  </a:lnTo>
                  <a:cubicBezTo>
                    <a:pt x="7492" y="5878"/>
                    <a:pt x="7490" y="5874"/>
                    <a:pt x="7489" y="58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32;p48">
              <a:extLst>
                <a:ext uri="{FF2B5EF4-FFF2-40B4-BE49-F238E27FC236}">
                  <a16:creationId xmlns:a16="http://schemas.microsoft.com/office/drawing/2014/main" id="{CA901846-0D28-C6AC-5F68-B584538B52C7}"/>
                </a:ext>
              </a:extLst>
            </p:cNvPr>
            <p:cNvSpPr/>
            <p:nvPr/>
          </p:nvSpPr>
          <p:spPr>
            <a:xfrm>
              <a:off x="928224" y="3557691"/>
              <a:ext cx="153680" cy="111133"/>
            </a:xfrm>
            <a:custGeom>
              <a:avLst/>
              <a:gdLst/>
              <a:ahLst/>
              <a:cxnLst/>
              <a:rect l="l" t="t" r="r" b="b"/>
              <a:pathLst>
                <a:path w="5819" h="4208" extrusionOk="0">
                  <a:moveTo>
                    <a:pt x="1151" y="0"/>
                  </a:moveTo>
                  <a:cubicBezTo>
                    <a:pt x="908" y="0"/>
                    <a:pt x="704" y="192"/>
                    <a:pt x="717" y="435"/>
                  </a:cubicBezTo>
                  <a:cubicBezTo>
                    <a:pt x="704" y="1356"/>
                    <a:pt x="461" y="2264"/>
                    <a:pt x="1" y="3069"/>
                  </a:cubicBezTo>
                  <a:lnTo>
                    <a:pt x="1151" y="4207"/>
                  </a:lnTo>
                  <a:lnTo>
                    <a:pt x="1714" y="3645"/>
                  </a:lnTo>
                  <a:cubicBezTo>
                    <a:pt x="1804" y="3555"/>
                    <a:pt x="1919" y="3510"/>
                    <a:pt x="2032" y="3510"/>
                  </a:cubicBezTo>
                  <a:cubicBezTo>
                    <a:pt x="2146" y="3510"/>
                    <a:pt x="2258" y="3555"/>
                    <a:pt x="2341" y="3645"/>
                  </a:cubicBezTo>
                  <a:lnTo>
                    <a:pt x="2916" y="4207"/>
                  </a:lnTo>
                  <a:lnTo>
                    <a:pt x="3479" y="3645"/>
                  </a:lnTo>
                  <a:cubicBezTo>
                    <a:pt x="3562" y="3555"/>
                    <a:pt x="3674" y="3510"/>
                    <a:pt x="3787" y="3510"/>
                  </a:cubicBezTo>
                  <a:cubicBezTo>
                    <a:pt x="3901" y="3510"/>
                    <a:pt x="4016" y="3555"/>
                    <a:pt x="4105" y="3645"/>
                  </a:cubicBezTo>
                  <a:lnTo>
                    <a:pt x="4668" y="4207"/>
                  </a:lnTo>
                  <a:lnTo>
                    <a:pt x="5819" y="3069"/>
                  </a:lnTo>
                  <a:cubicBezTo>
                    <a:pt x="5358" y="2264"/>
                    <a:pt x="5116" y="1356"/>
                    <a:pt x="5116" y="435"/>
                  </a:cubicBezTo>
                  <a:cubicBezTo>
                    <a:pt x="5103" y="192"/>
                    <a:pt x="4911" y="0"/>
                    <a:pt x="4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33;p48">
              <a:extLst>
                <a:ext uri="{FF2B5EF4-FFF2-40B4-BE49-F238E27FC236}">
                  <a16:creationId xmlns:a16="http://schemas.microsoft.com/office/drawing/2014/main" id="{D7E83175-BF7A-F151-0E28-44C79D751F2D}"/>
                </a:ext>
              </a:extLst>
            </p:cNvPr>
            <p:cNvSpPr/>
            <p:nvPr/>
          </p:nvSpPr>
          <p:spPr>
            <a:xfrm>
              <a:off x="803598" y="3658997"/>
              <a:ext cx="402594" cy="108783"/>
            </a:xfrm>
            <a:custGeom>
              <a:avLst/>
              <a:gdLst/>
              <a:ahLst/>
              <a:cxnLst/>
              <a:rect l="l" t="t" r="r" b="b"/>
              <a:pathLst>
                <a:path w="15244" h="4119" extrusionOk="0">
                  <a:moveTo>
                    <a:pt x="4246" y="1"/>
                  </a:moveTo>
                  <a:lnTo>
                    <a:pt x="2111" y="3236"/>
                  </a:lnTo>
                  <a:lnTo>
                    <a:pt x="551" y="3236"/>
                  </a:lnTo>
                  <a:cubicBezTo>
                    <a:pt x="1" y="3261"/>
                    <a:pt x="1" y="4080"/>
                    <a:pt x="551" y="4118"/>
                  </a:cubicBezTo>
                  <a:lnTo>
                    <a:pt x="14694" y="4118"/>
                  </a:lnTo>
                  <a:cubicBezTo>
                    <a:pt x="15244" y="4080"/>
                    <a:pt x="15244" y="3261"/>
                    <a:pt x="14694" y="3236"/>
                  </a:cubicBezTo>
                  <a:lnTo>
                    <a:pt x="13146" y="3236"/>
                  </a:lnTo>
                  <a:lnTo>
                    <a:pt x="11011" y="1"/>
                  </a:lnTo>
                  <a:lnTo>
                    <a:pt x="9694" y="1318"/>
                  </a:lnTo>
                  <a:cubicBezTo>
                    <a:pt x="9611" y="1401"/>
                    <a:pt x="9499" y="1442"/>
                    <a:pt x="9387" y="1442"/>
                  </a:cubicBezTo>
                  <a:cubicBezTo>
                    <a:pt x="9275" y="1442"/>
                    <a:pt x="9163" y="1401"/>
                    <a:pt x="9080" y="1318"/>
                  </a:cubicBezTo>
                  <a:lnTo>
                    <a:pt x="8505" y="742"/>
                  </a:lnTo>
                  <a:lnTo>
                    <a:pt x="7942" y="1318"/>
                  </a:lnTo>
                  <a:cubicBezTo>
                    <a:pt x="7852" y="1401"/>
                    <a:pt x="7737" y="1442"/>
                    <a:pt x="7624" y="1442"/>
                  </a:cubicBezTo>
                  <a:cubicBezTo>
                    <a:pt x="7510" y="1442"/>
                    <a:pt x="7398" y="1401"/>
                    <a:pt x="7315" y="1318"/>
                  </a:cubicBezTo>
                  <a:lnTo>
                    <a:pt x="6740" y="742"/>
                  </a:lnTo>
                  <a:lnTo>
                    <a:pt x="6177" y="1318"/>
                  </a:lnTo>
                  <a:cubicBezTo>
                    <a:pt x="6088" y="1401"/>
                    <a:pt x="5976" y="1442"/>
                    <a:pt x="5864" y="1442"/>
                  </a:cubicBezTo>
                  <a:cubicBezTo>
                    <a:pt x="5752" y="1442"/>
                    <a:pt x="5640" y="1401"/>
                    <a:pt x="5551" y="1318"/>
                  </a:cubicBezTo>
                  <a:lnTo>
                    <a:pt x="4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8EBF1B-2357-0591-8EAE-B8D2408B704A}"/>
              </a:ext>
            </a:extLst>
          </p:cNvPr>
          <p:cNvSpPr txBox="1"/>
          <p:nvPr/>
        </p:nvSpPr>
        <p:spPr>
          <a:xfrm>
            <a:off x="2539112" y="338378"/>
            <a:ext cx="40747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800" spc="-150" dirty="0">
                <a:latin typeface="Reggae One" panose="020B0604020202020204" charset="-128"/>
                <a:ea typeface="Reggae One" panose="020B0604020202020204" charset="-128"/>
              </a:rPr>
              <a:t>Проблеми та </a:t>
            </a:r>
          </a:p>
          <a:p>
            <a:pPr algn="ctr"/>
            <a:r>
              <a:rPr lang="uk-UA" sz="2800" spc="-150" dirty="0">
                <a:latin typeface="Reggae One" panose="020B0604020202020204" charset="-128"/>
                <a:ea typeface="Reggae One" panose="020B0604020202020204" charset="-128"/>
              </a:rPr>
              <a:t>їх вирішення</a:t>
            </a:r>
            <a:endParaRPr lang="ru-RU" sz="28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7B0CE76-2FF6-EEA5-2700-E1BF44EF65BC}"/>
              </a:ext>
            </a:extLst>
          </p:cNvPr>
          <p:cNvSpPr/>
          <p:nvPr/>
        </p:nvSpPr>
        <p:spPr>
          <a:xfrm>
            <a:off x="1493520" y="1686860"/>
            <a:ext cx="3246120" cy="678000"/>
          </a:xfrm>
          <a:prstGeom prst="rect">
            <a:avLst/>
          </a:prstGeom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oogle Shape;565;p28">
            <a:extLst>
              <a:ext uri="{FF2B5EF4-FFF2-40B4-BE49-F238E27FC236}">
                <a16:creationId xmlns:a16="http://schemas.microsoft.com/office/drawing/2014/main" id="{3B9F489A-C08F-BE8A-5633-ACB6D544705E}"/>
              </a:ext>
            </a:extLst>
          </p:cNvPr>
          <p:cNvGrpSpPr/>
          <p:nvPr/>
        </p:nvGrpSpPr>
        <p:grpSpPr>
          <a:xfrm>
            <a:off x="5963873" y="1809215"/>
            <a:ext cx="2900773" cy="3634841"/>
            <a:chOff x="784632" y="1896264"/>
            <a:chExt cx="2900773" cy="3634841"/>
          </a:xfrm>
        </p:grpSpPr>
        <p:sp>
          <p:nvSpPr>
            <p:cNvPr id="18" name="Google Shape;566;p28">
              <a:extLst>
                <a:ext uri="{FF2B5EF4-FFF2-40B4-BE49-F238E27FC236}">
                  <a16:creationId xmlns:a16="http://schemas.microsoft.com/office/drawing/2014/main" id="{00875DA0-6A75-61D2-1333-555DE14393EC}"/>
                </a:ext>
              </a:extLst>
            </p:cNvPr>
            <p:cNvSpPr/>
            <p:nvPr/>
          </p:nvSpPr>
          <p:spPr>
            <a:xfrm>
              <a:off x="1944582" y="2819036"/>
              <a:ext cx="1083244" cy="1567133"/>
            </a:xfrm>
            <a:custGeom>
              <a:avLst/>
              <a:gdLst/>
              <a:ahLst/>
              <a:cxnLst/>
              <a:rect l="l" t="t" r="r" b="b"/>
              <a:pathLst>
                <a:path w="14971" h="21657" extrusionOk="0">
                  <a:moveTo>
                    <a:pt x="10109" y="1"/>
                  </a:moveTo>
                  <a:lnTo>
                    <a:pt x="1559" y="1359"/>
                  </a:lnTo>
                  <a:lnTo>
                    <a:pt x="1310" y="5240"/>
                  </a:lnTo>
                  <a:lnTo>
                    <a:pt x="1" y="21656"/>
                  </a:lnTo>
                  <a:lnTo>
                    <a:pt x="14971" y="21656"/>
                  </a:lnTo>
                  <a:lnTo>
                    <a:pt x="14971" y="5617"/>
                  </a:lnTo>
                  <a:lnTo>
                    <a:pt x="10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7;p28">
              <a:extLst>
                <a:ext uri="{FF2B5EF4-FFF2-40B4-BE49-F238E27FC236}">
                  <a16:creationId xmlns:a16="http://schemas.microsoft.com/office/drawing/2014/main" id="{5A2CE1ED-B73D-5CE0-50CE-19939E0C101E}"/>
                </a:ext>
              </a:extLst>
            </p:cNvPr>
            <p:cNvSpPr/>
            <p:nvPr/>
          </p:nvSpPr>
          <p:spPr>
            <a:xfrm>
              <a:off x="2458531" y="3217900"/>
              <a:ext cx="569298" cy="742718"/>
            </a:xfrm>
            <a:custGeom>
              <a:avLst/>
              <a:gdLst/>
              <a:ahLst/>
              <a:cxnLst/>
              <a:rect l="l" t="t" r="r" b="b"/>
              <a:pathLst>
                <a:path w="7868" h="10264" extrusionOk="0">
                  <a:moveTo>
                    <a:pt x="1134" y="1"/>
                  </a:moveTo>
                  <a:cubicBezTo>
                    <a:pt x="1" y="1785"/>
                    <a:pt x="129" y="6373"/>
                    <a:pt x="1383" y="8077"/>
                  </a:cubicBezTo>
                  <a:cubicBezTo>
                    <a:pt x="2185" y="9168"/>
                    <a:pt x="3871" y="10263"/>
                    <a:pt x="5605" y="10263"/>
                  </a:cubicBezTo>
                  <a:cubicBezTo>
                    <a:pt x="6374" y="10263"/>
                    <a:pt x="7152" y="10048"/>
                    <a:pt x="7868" y="9523"/>
                  </a:cubicBezTo>
                  <a:lnTo>
                    <a:pt x="7868" y="105"/>
                  </a:lnTo>
                  <a:lnTo>
                    <a:pt x="7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8;p28">
              <a:extLst>
                <a:ext uri="{FF2B5EF4-FFF2-40B4-BE49-F238E27FC236}">
                  <a16:creationId xmlns:a16="http://schemas.microsoft.com/office/drawing/2014/main" id="{5D31EDC5-B313-A4E6-B552-7BE58F051F07}"/>
                </a:ext>
              </a:extLst>
            </p:cNvPr>
            <p:cNvSpPr/>
            <p:nvPr/>
          </p:nvSpPr>
          <p:spPr>
            <a:xfrm>
              <a:off x="1913758" y="2790525"/>
              <a:ext cx="377410" cy="347552"/>
            </a:xfrm>
            <a:custGeom>
              <a:avLst/>
              <a:gdLst/>
              <a:ahLst/>
              <a:cxnLst/>
              <a:rect l="l" t="t" r="r" b="b"/>
              <a:pathLst>
                <a:path w="5216" h="4803" extrusionOk="0">
                  <a:moveTo>
                    <a:pt x="4348" y="1"/>
                  </a:moveTo>
                  <a:lnTo>
                    <a:pt x="4348" y="1"/>
                  </a:lnTo>
                  <a:cubicBezTo>
                    <a:pt x="4332" y="121"/>
                    <a:pt x="4388" y="250"/>
                    <a:pt x="4501" y="322"/>
                  </a:cubicBezTo>
                  <a:cubicBezTo>
                    <a:pt x="4436" y="362"/>
                    <a:pt x="4380" y="419"/>
                    <a:pt x="4340" y="483"/>
                  </a:cubicBezTo>
                  <a:cubicBezTo>
                    <a:pt x="4300" y="531"/>
                    <a:pt x="4276" y="587"/>
                    <a:pt x="4267" y="652"/>
                  </a:cubicBezTo>
                  <a:cubicBezTo>
                    <a:pt x="4243" y="764"/>
                    <a:pt x="4284" y="877"/>
                    <a:pt x="4372" y="957"/>
                  </a:cubicBezTo>
                  <a:cubicBezTo>
                    <a:pt x="4308" y="981"/>
                    <a:pt x="4251" y="1013"/>
                    <a:pt x="4195" y="1061"/>
                  </a:cubicBezTo>
                  <a:cubicBezTo>
                    <a:pt x="4155" y="1102"/>
                    <a:pt x="4123" y="1142"/>
                    <a:pt x="4099" y="1190"/>
                  </a:cubicBezTo>
                  <a:cubicBezTo>
                    <a:pt x="4067" y="1254"/>
                    <a:pt x="4051" y="1311"/>
                    <a:pt x="4059" y="1383"/>
                  </a:cubicBezTo>
                  <a:cubicBezTo>
                    <a:pt x="4059" y="1439"/>
                    <a:pt x="4083" y="1503"/>
                    <a:pt x="4123" y="1552"/>
                  </a:cubicBezTo>
                  <a:cubicBezTo>
                    <a:pt x="4042" y="1568"/>
                    <a:pt x="3970" y="1600"/>
                    <a:pt x="3906" y="1640"/>
                  </a:cubicBezTo>
                  <a:cubicBezTo>
                    <a:pt x="3850" y="1672"/>
                    <a:pt x="3809" y="1720"/>
                    <a:pt x="3777" y="1777"/>
                  </a:cubicBezTo>
                  <a:cubicBezTo>
                    <a:pt x="3721" y="1873"/>
                    <a:pt x="3713" y="1994"/>
                    <a:pt x="3761" y="2098"/>
                  </a:cubicBezTo>
                  <a:cubicBezTo>
                    <a:pt x="3697" y="2098"/>
                    <a:pt x="3625" y="2114"/>
                    <a:pt x="3560" y="2146"/>
                  </a:cubicBezTo>
                  <a:cubicBezTo>
                    <a:pt x="3504" y="2162"/>
                    <a:pt x="3456" y="2194"/>
                    <a:pt x="3416" y="2243"/>
                  </a:cubicBezTo>
                  <a:cubicBezTo>
                    <a:pt x="3319" y="2323"/>
                    <a:pt x="3279" y="2460"/>
                    <a:pt x="3319" y="2588"/>
                  </a:cubicBezTo>
                  <a:cubicBezTo>
                    <a:pt x="3308" y="2588"/>
                    <a:pt x="3297" y="2587"/>
                    <a:pt x="3286" y="2587"/>
                  </a:cubicBezTo>
                  <a:cubicBezTo>
                    <a:pt x="2954" y="2587"/>
                    <a:pt x="2774" y="2820"/>
                    <a:pt x="2813" y="3030"/>
                  </a:cubicBezTo>
                  <a:cubicBezTo>
                    <a:pt x="2775" y="3021"/>
                    <a:pt x="2736" y="3016"/>
                    <a:pt x="2698" y="3016"/>
                  </a:cubicBezTo>
                  <a:cubicBezTo>
                    <a:pt x="2609" y="3016"/>
                    <a:pt x="2522" y="3041"/>
                    <a:pt x="2443" y="3086"/>
                  </a:cubicBezTo>
                  <a:cubicBezTo>
                    <a:pt x="2323" y="3151"/>
                    <a:pt x="2259" y="3279"/>
                    <a:pt x="2267" y="3416"/>
                  </a:cubicBezTo>
                  <a:cubicBezTo>
                    <a:pt x="2207" y="3399"/>
                    <a:pt x="2150" y="3392"/>
                    <a:pt x="2097" y="3392"/>
                  </a:cubicBezTo>
                  <a:cubicBezTo>
                    <a:pt x="1843" y="3392"/>
                    <a:pt x="1673" y="3566"/>
                    <a:pt x="1680" y="3745"/>
                  </a:cubicBezTo>
                  <a:cubicBezTo>
                    <a:pt x="1617" y="3720"/>
                    <a:pt x="1550" y="3708"/>
                    <a:pt x="1482" y="3708"/>
                  </a:cubicBezTo>
                  <a:cubicBezTo>
                    <a:pt x="1421" y="3708"/>
                    <a:pt x="1360" y="3718"/>
                    <a:pt x="1302" y="3737"/>
                  </a:cubicBezTo>
                  <a:cubicBezTo>
                    <a:pt x="1174" y="3786"/>
                    <a:pt x="1085" y="3898"/>
                    <a:pt x="1069" y="4027"/>
                  </a:cubicBezTo>
                  <a:cubicBezTo>
                    <a:pt x="914" y="3963"/>
                    <a:pt x="839" y="3937"/>
                    <a:pt x="774" y="3937"/>
                  </a:cubicBezTo>
                  <a:cubicBezTo>
                    <a:pt x="765" y="3937"/>
                    <a:pt x="757" y="3937"/>
                    <a:pt x="748" y="3938"/>
                  </a:cubicBezTo>
                  <a:cubicBezTo>
                    <a:pt x="660" y="3962"/>
                    <a:pt x="587" y="4019"/>
                    <a:pt x="547" y="4099"/>
                  </a:cubicBezTo>
                  <a:cubicBezTo>
                    <a:pt x="523" y="4043"/>
                    <a:pt x="499" y="3986"/>
                    <a:pt x="475" y="3938"/>
                  </a:cubicBezTo>
                  <a:cubicBezTo>
                    <a:pt x="467" y="3922"/>
                    <a:pt x="451" y="3906"/>
                    <a:pt x="443" y="3890"/>
                  </a:cubicBezTo>
                  <a:cubicBezTo>
                    <a:pt x="435" y="3882"/>
                    <a:pt x="435" y="3874"/>
                    <a:pt x="427" y="3866"/>
                  </a:cubicBezTo>
                  <a:lnTo>
                    <a:pt x="1" y="4420"/>
                  </a:lnTo>
                  <a:cubicBezTo>
                    <a:pt x="17" y="4452"/>
                    <a:pt x="25" y="4477"/>
                    <a:pt x="41" y="4501"/>
                  </a:cubicBezTo>
                  <a:cubicBezTo>
                    <a:pt x="49" y="4525"/>
                    <a:pt x="65" y="4549"/>
                    <a:pt x="81" y="4573"/>
                  </a:cubicBezTo>
                  <a:cubicBezTo>
                    <a:pt x="113" y="4613"/>
                    <a:pt x="145" y="4645"/>
                    <a:pt x="185" y="4677"/>
                  </a:cubicBezTo>
                  <a:cubicBezTo>
                    <a:pt x="266" y="4742"/>
                    <a:pt x="362" y="4782"/>
                    <a:pt x="459" y="4798"/>
                  </a:cubicBezTo>
                  <a:cubicBezTo>
                    <a:pt x="482" y="4801"/>
                    <a:pt x="505" y="4802"/>
                    <a:pt x="527" y="4802"/>
                  </a:cubicBezTo>
                  <a:cubicBezTo>
                    <a:pt x="689" y="4802"/>
                    <a:pt x="818" y="4729"/>
                    <a:pt x="860" y="4637"/>
                  </a:cubicBezTo>
                  <a:cubicBezTo>
                    <a:pt x="940" y="4681"/>
                    <a:pt x="1025" y="4711"/>
                    <a:pt x="1118" y="4711"/>
                  </a:cubicBezTo>
                  <a:cubicBezTo>
                    <a:pt x="1128" y="4711"/>
                    <a:pt x="1139" y="4710"/>
                    <a:pt x="1150" y="4710"/>
                  </a:cubicBezTo>
                  <a:lnTo>
                    <a:pt x="1222" y="4710"/>
                  </a:lnTo>
                  <a:cubicBezTo>
                    <a:pt x="1238" y="4710"/>
                    <a:pt x="1254" y="4702"/>
                    <a:pt x="1278" y="4702"/>
                  </a:cubicBezTo>
                  <a:cubicBezTo>
                    <a:pt x="1310" y="4694"/>
                    <a:pt x="1343" y="4677"/>
                    <a:pt x="1375" y="4661"/>
                  </a:cubicBezTo>
                  <a:cubicBezTo>
                    <a:pt x="1495" y="4621"/>
                    <a:pt x="1576" y="4509"/>
                    <a:pt x="1592" y="4388"/>
                  </a:cubicBezTo>
                  <a:cubicBezTo>
                    <a:pt x="1659" y="4413"/>
                    <a:pt x="1724" y="4424"/>
                    <a:pt x="1786" y="4424"/>
                  </a:cubicBezTo>
                  <a:cubicBezTo>
                    <a:pt x="2044" y="4424"/>
                    <a:pt x="2239" y="4234"/>
                    <a:pt x="2226" y="4059"/>
                  </a:cubicBezTo>
                  <a:lnTo>
                    <a:pt x="2226" y="4059"/>
                  </a:lnTo>
                  <a:cubicBezTo>
                    <a:pt x="2279" y="4073"/>
                    <a:pt x="2330" y="4079"/>
                    <a:pt x="2379" y="4079"/>
                  </a:cubicBezTo>
                  <a:cubicBezTo>
                    <a:pt x="2665" y="4079"/>
                    <a:pt x="2872" y="3858"/>
                    <a:pt x="2837" y="3673"/>
                  </a:cubicBezTo>
                  <a:lnTo>
                    <a:pt x="2837" y="3673"/>
                  </a:lnTo>
                  <a:cubicBezTo>
                    <a:pt x="2872" y="3679"/>
                    <a:pt x="2906" y="3682"/>
                    <a:pt x="2939" y="3682"/>
                  </a:cubicBezTo>
                  <a:cubicBezTo>
                    <a:pt x="3254" y="3682"/>
                    <a:pt x="3467" y="3420"/>
                    <a:pt x="3416" y="3223"/>
                  </a:cubicBezTo>
                  <a:lnTo>
                    <a:pt x="3416" y="3223"/>
                  </a:lnTo>
                  <a:cubicBezTo>
                    <a:pt x="3432" y="3225"/>
                    <a:pt x="3448" y="3225"/>
                    <a:pt x="3465" y="3225"/>
                  </a:cubicBezTo>
                  <a:cubicBezTo>
                    <a:pt x="3609" y="3225"/>
                    <a:pt x="3749" y="3163"/>
                    <a:pt x="3850" y="3054"/>
                  </a:cubicBezTo>
                  <a:cubicBezTo>
                    <a:pt x="3938" y="2966"/>
                    <a:pt x="3970" y="2837"/>
                    <a:pt x="3930" y="2717"/>
                  </a:cubicBezTo>
                  <a:cubicBezTo>
                    <a:pt x="4018" y="2709"/>
                    <a:pt x="4107" y="2685"/>
                    <a:pt x="4179" y="2644"/>
                  </a:cubicBezTo>
                  <a:cubicBezTo>
                    <a:pt x="4243" y="2604"/>
                    <a:pt x="4300" y="2548"/>
                    <a:pt x="4348" y="2484"/>
                  </a:cubicBezTo>
                  <a:cubicBezTo>
                    <a:pt x="4420" y="2379"/>
                    <a:pt x="4436" y="2243"/>
                    <a:pt x="4380" y="2130"/>
                  </a:cubicBezTo>
                  <a:cubicBezTo>
                    <a:pt x="4549" y="2098"/>
                    <a:pt x="4685" y="1986"/>
                    <a:pt x="4758" y="1833"/>
                  </a:cubicBezTo>
                  <a:cubicBezTo>
                    <a:pt x="4822" y="1720"/>
                    <a:pt x="4806" y="1576"/>
                    <a:pt x="4734" y="1471"/>
                  </a:cubicBezTo>
                  <a:cubicBezTo>
                    <a:pt x="4894" y="1407"/>
                    <a:pt x="5007" y="1278"/>
                    <a:pt x="5055" y="1110"/>
                  </a:cubicBezTo>
                  <a:cubicBezTo>
                    <a:pt x="5087" y="989"/>
                    <a:pt x="5055" y="853"/>
                    <a:pt x="4959" y="764"/>
                  </a:cubicBezTo>
                  <a:cubicBezTo>
                    <a:pt x="5031" y="708"/>
                    <a:pt x="5095" y="644"/>
                    <a:pt x="5135" y="571"/>
                  </a:cubicBezTo>
                  <a:cubicBezTo>
                    <a:pt x="5175" y="499"/>
                    <a:pt x="5192" y="419"/>
                    <a:pt x="5200" y="346"/>
                  </a:cubicBezTo>
                  <a:cubicBezTo>
                    <a:pt x="5216" y="210"/>
                    <a:pt x="5159" y="81"/>
                    <a:pt x="5047" y="9"/>
                  </a:cubicBezTo>
                  <a:lnTo>
                    <a:pt x="43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9;p28">
              <a:extLst>
                <a:ext uri="{FF2B5EF4-FFF2-40B4-BE49-F238E27FC236}">
                  <a16:creationId xmlns:a16="http://schemas.microsoft.com/office/drawing/2014/main" id="{A5A246CE-DCC6-E723-998F-7DB28999F55E}"/>
                </a:ext>
              </a:extLst>
            </p:cNvPr>
            <p:cNvSpPr/>
            <p:nvPr/>
          </p:nvSpPr>
          <p:spPr>
            <a:xfrm>
              <a:off x="1944365" y="3069701"/>
              <a:ext cx="868" cy="57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3" y="1"/>
                  </a:moveTo>
                  <a:cubicBezTo>
                    <a:pt x="1" y="1"/>
                    <a:pt x="6" y="8"/>
                    <a:pt x="12" y="8"/>
                  </a:cubicBezTo>
                  <a:cubicBezTo>
                    <a:pt x="6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0;p28">
              <a:extLst>
                <a:ext uri="{FF2B5EF4-FFF2-40B4-BE49-F238E27FC236}">
                  <a16:creationId xmlns:a16="http://schemas.microsoft.com/office/drawing/2014/main" id="{83768DAC-1811-04C3-6421-75F3E64D66D2}"/>
                </a:ext>
              </a:extLst>
            </p:cNvPr>
            <p:cNvSpPr/>
            <p:nvPr/>
          </p:nvSpPr>
          <p:spPr>
            <a:xfrm>
              <a:off x="2227135" y="2790525"/>
              <a:ext cx="20404" cy="23373"/>
            </a:xfrm>
            <a:custGeom>
              <a:avLst/>
              <a:gdLst/>
              <a:ahLst/>
              <a:cxnLst/>
              <a:rect l="l" t="t" r="r" b="b"/>
              <a:pathLst>
                <a:path w="282" h="323" extrusionOk="0">
                  <a:moveTo>
                    <a:pt x="17" y="1"/>
                  </a:moveTo>
                  <a:cubicBezTo>
                    <a:pt x="1" y="121"/>
                    <a:pt x="57" y="250"/>
                    <a:pt x="170" y="322"/>
                  </a:cubicBezTo>
                  <a:cubicBezTo>
                    <a:pt x="194" y="210"/>
                    <a:pt x="226" y="97"/>
                    <a:pt x="282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1;p28">
              <a:extLst>
                <a:ext uri="{FF2B5EF4-FFF2-40B4-BE49-F238E27FC236}">
                  <a16:creationId xmlns:a16="http://schemas.microsoft.com/office/drawing/2014/main" id="{3CE350EF-E00F-8647-53DF-4C52CDF6A0D9}"/>
                </a:ext>
              </a:extLst>
            </p:cNvPr>
            <p:cNvSpPr/>
            <p:nvPr/>
          </p:nvSpPr>
          <p:spPr>
            <a:xfrm>
              <a:off x="2221346" y="2791104"/>
              <a:ext cx="67508" cy="68671"/>
            </a:xfrm>
            <a:custGeom>
              <a:avLst/>
              <a:gdLst/>
              <a:ahLst/>
              <a:cxnLst/>
              <a:rect l="l" t="t" r="r" b="b"/>
              <a:pathLst>
                <a:path w="933" h="949" extrusionOk="0">
                  <a:moveTo>
                    <a:pt x="796" y="1"/>
                  </a:moveTo>
                  <a:cubicBezTo>
                    <a:pt x="796" y="1"/>
                    <a:pt x="659" y="89"/>
                    <a:pt x="523" y="170"/>
                  </a:cubicBezTo>
                  <a:cubicBezTo>
                    <a:pt x="386" y="242"/>
                    <a:pt x="250" y="306"/>
                    <a:pt x="250" y="306"/>
                  </a:cubicBezTo>
                  <a:cubicBezTo>
                    <a:pt x="185" y="354"/>
                    <a:pt x="129" y="411"/>
                    <a:pt x="89" y="475"/>
                  </a:cubicBezTo>
                  <a:cubicBezTo>
                    <a:pt x="49" y="523"/>
                    <a:pt x="25" y="579"/>
                    <a:pt x="16" y="644"/>
                  </a:cubicBezTo>
                  <a:cubicBezTo>
                    <a:pt x="0" y="756"/>
                    <a:pt x="33" y="869"/>
                    <a:pt x="121" y="949"/>
                  </a:cubicBezTo>
                  <a:cubicBezTo>
                    <a:pt x="153" y="861"/>
                    <a:pt x="193" y="780"/>
                    <a:pt x="250" y="708"/>
                  </a:cubicBezTo>
                  <a:cubicBezTo>
                    <a:pt x="314" y="612"/>
                    <a:pt x="386" y="515"/>
                    <a:pt x="466" y="435"/>
                  </a:cubicBezTo>
                  <a:cubicBezTo>
                    <a:pt x="597" y="291"/>
                    <a:pt x="733" y="164"/>
                    <a:pt x="852" y="164"/>
                  </a:cubicBezTo>
                  <a:cubicBezTo>
                    <a:pt x="880" y="164"/>
                    <a:pt x="907" y="171"/>
                    <a:pt x="933" y="186"/>
                  </a:cubicBezTo>
                  <a:cubicBezTo>
                    <a:pt x="916" y="105"/>
                    <a:pt x="868" y="41"/>
                    <a:pt x="796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2;p28">
              <a:extLst>
                <a:ext uri="{FF2B5EF4-FFF2-40B4-BE49-F238E27FC236}">
                  <a16:creationId xmlns:a16="http://schemas.microsoft.com/office/drawing/2014/main" id="{3C9166A4-6D99-BD84-D09D-3369F61B39C8}"/>
                </a:ext>
              </a:extLst>
            </p:cNvPr>
            <p:cNvSpPr/>
            <p:nvPr/>
          </p:nvSpPr>
          <p:spPr>
            <a:xfrm>
              <a:off x="2207381" y="2844652"/>
              <a:ext cx="73369" cy="57600"/>
            </a:xfrm>
            <a:custGeom>
              <a:avLst/>
              <a:gdLst/>
              <a:ahLst/>
              <a:cxnLst/>
              <a:rect l="l" t="t" r="r" b="b"/>
              <a:pathLst>
                <a:path w="1014" h="796" extrusionOk="0">
                  <a:moveTo>
                    <a:pt x="909" y="0"/>
                  </a:moveTo>
                  <a:lnTo>
                    <a:pt x="820" y="40"/>
                  </a:lnTo>
                  <a:cubicBezTo>
                    <a:pt x="764" y="56"/>
                    <a:pt x="692" y="88"/>
                    <a:pt x="611" y="113"/>
                  </a:cubicBezTo>
                  <a:cubicBezTo>
                    <a:pt x="539" y="137"/>
                    <a:pt x="467" y="161"/>
                    <a:pt x="410" y="169"/>
                  </a:cubicBezTo>
                  <a:lnTo>
                    <a:pt x="322" y="193"/>
                  </a:lnTo>
                  <a:cubicBezTo>
                    <a:pt x="258" y="225"/>
                    <a:pt x="193" y="257"/>
                    <a:pt x="145" y="305"/>
                  </a:cubicBezTo>
                  <a:cubicBezTo>
                    <a:pt x="105" y="346"/>
                    <a:pt x="65" y="386"/>
                    <a:pt x="41" y="442"/>
                  </a:cubicBezTo>
                  <a:cubicBezTo>
                    <a:pt x="9" y="498"/>
                    <a:pt x="1" y="563"/>
                    <a:pt x="1" y="627"/>
                  </a:cubicBezTo>
                  <a:cubicBezTo>
                    <a:pt x="9" y="691"/>
                    <a:pt x="25" y="747"/>
                    <a:pt x="65" y="796"/>
                  </a:cubicBezTo>
                  <a:cubicBezTo>
                    <a:pt x="89" y="755"/>
                    <a:pt x="113" y="715"/>
                    <a:pt x="153" y="675"/>
                  </a:cubicBezTo>
                  <a:cubicBezTo>
                    <a:pt x="185" y="635"/>
                    <a:pt x="234" y="595"/>
                    <a:pt x="282" y="546"/>
                  </a:cubicBezTo>
                  <a:cubicBezTo>
                    <a:pt x="402" y="434"/>
                    <a:pt x="531" y="330"/>
                    <a:pt x="676" y="241"/>
                  </a:cubicBezTo>
                  <a:cubicBezTo>
                    <a:pt x="753" y="197"/>
                    <a:pt x="828" y="168"/>
                    <a:pt x="895" y="168"/>
                  </a:cubicBezTo>
                  <a:cubicBezTo>
                    <a:pt x="938" y="168"/>
                    <a:pt x="978" y="181"/>
                    <a:pt x="1013" y="209"/>
                  </a:cubicBezTo>
                  <a:cubicBezTo>
                    <a:pt x="1013" y="129"/>
                    <a:pt x="973" y="48"/>
                    <a:pt x="909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3;p28">
              <a:extLst>
                <a:ext uri="{FF2B5EF4-FFF2-40B4-BE49-F238E27FC236}">
                  <a16:creationId xmlns:a16="http://schemas.microsoft.com/office/drawing/2014/main" id="{0282202B-1832-6BCD-258A-C7D96858A359}"/>
                </a:ext>
              </a:extLst>
            </p:cNvPr>
            <p:cNvSpPr/>
            <p:nvPr/>
          </p:nvSpPr>
          <p:spPr>
            <a:xfrm>
              <a:off x="2181839" y="2896392"/>
              <a:ext cx="79664" cy="45443"/>
            </a:xfrm>
            <a:custGeom>
              <a:avLst/>
              <a:gdLst/>
              <a:ahLst/>
              <a:cxnLst/>
              <a:rect l="l" t="t" r="r" b="b"/>
              <a:pathLst>
                <a:path w="1101" h="628" extrusionOk="0">
                  <a:moveTo>
                    <a:pt x="1037" y="0"/>
                  </a:moveTo>
                  <a:cubicBezTo>
                    <a:pt x="1037" y="0"/>
                    <a:pt x="876" y="32"/>
                    <a:pt x="723" y="56"/>
                  </a:cubicBezTo>
                  <a:cubicBezTo>
                    <a:pt x="643" y="65"/>
                    <a:pt x="562" y="73"/>
                    <a:pt x="506" y="81"/>
                  </a:cubicBezTo>
                  <a:lnTo>
                    <a:pt x="410" y="81"/>
                  </a:lnTo>
                  <a:cubicBezTo>
                    <a:pt x="329" y="97"/>
                    <a:pt x="257" y="129"/>
                    <a:pt x="193" y="177"/>
                  </a:cubicBezTo>
                  <a:cubicBezTo>
                    <a:pt x="145" y="209"/>
                    <a:pt x="96" y="257"/>
                    <a:pt x="72" y="314"/>
                  </a:cubicBezTo>
                  <a:cubicBezTo>
                    <a:pt x="8" y="410"/>
                    <a:pt x="0" y="531"/>
                    <a:pt x="56" y="627"/>
                  </a:cubicBezTo>
                  <a:cubicBezTo>
                    <a:pt x="112" y="563"/>
                    <a:pt x="185" y="498"/>
                    <a:pt x="265" y="450"/>
                  </a:cubicBezTo>
                  <a:cubicBezTo>
                    <a:pt x="362" y="386"/>
                    <a:pt x="458" y="330"/>
                    <a:pt x="562" y="273"/>
                  </a:cubicBezTo>
                  <a:cubicBezTo>
                    <a:pt x="619" y="249"/>
                    <a:pt x="667" y="225"/>
                    <a:pt x="723" y="209"/>
                  </a:cubicBezTo>
                  <a:cubicBezTo>
                    <a:pt x="771" y="185"/>
                    <a:pt x="820" y="169"/>
                    <a:pt x="868" y="161"/>
                  </a:cubicBezTo>
                  <a:cubicBezTo>
                    <a:pt x="888" y="155"/>
                    <a:pt x="909" y="152"/>
                    <a:pt x="930" y="152"/>
                  </a:cubicBezTo>
                  <a:cubicBezTo>
                    <a:pt x="991" y="152"/>
                    <a:pt x="1051" y="177"/>
                    <a:pt x="1093" y="225"/>
                  </a:cubicBezTo>
                  <a:cubicBezTo>
                    <a:pt x="1101" y="145"/>
                    <a:pt x="1085" y="65"/>
                    <a:pt x="1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4;p28">
              <a:extLst>
                <a:ext uri="{FF2B5EF4-FFF2-40B4-BE49-F238E27FC236}">
                  <a16:creationId xmlns:a16="http://schemas.microsoft.com/office/drawing/2014/main" id="{9EEB3ED8-D7A9-D509-0B02-A7400954BBE2}"/>
                </a:ext>
              </a:extLst>
            </p:cNvPr>
            <p:cNvSpPr/>
            <p:nvPr/>
          </p:nvSpPr>
          <p:spPr>
            <a:xfrm>
              <a:off x="2151015" y="2942342"/>
              <a:ext cx="83210" cy="35529"/>
            </a:xfrm>
            <a:custGeom>
              <a:avLst/>
              <a:gdLst/>
              <a:ahLst/>
              <a:cxnLst/>
              <a:rect l="l" t="t" r="r" b="b"/>
              <a:pathLst>
                <a:path w="1150" h="491" extrusionOk="0">
                  <a:moveTo>
                    <a:pt x="474" y="0"/>
                  </a:moveTo>
                  <a:cubicBezTo>
                    <a:pt x="402" y="0"/>
                    <a:pt x="338" y="16"/>
                    <a:pt x="273" y="48"/>
                  </a:cubicBezTo>
                  <a:cubicBezTo>
                    <a:pt x="217" y="64"/>
                    <a:pt x="177" y="96"/>
                    <a:pt x="137" y="137"/>
                  </a:cubicBezTo>
                  <a:cubicBezTo>
                    <a:pt x="32" y="225"/>
                    <a:pt x="0" y="362"/>
                    <a:pt x="32" y="490"/>
                  </a:cubicBezTo>
                  <a:cubicBezTo>
                    <a:pt x="121" y="418"/>
                    <a:pt x="225" y="354"/>
                    <a:pt x="330" y="313"/>
                  </a:cubicBezTo>
                  <a:cubicBezTo>
                    <a:pt x="474" y="241"/>
                    <a:pt x="635" y="193"/>
                    <a:pt x="796" y="161"/>
                  </a:cubicBezTo>
                  <a:cubicBezTo>
                    <a:pt x="834" y="154"/>
                    <a:pt x="871" y="151"/>
                    <a:pt x="906" y="151"/>
                  </a:cubicBezTo>
                  <a:cubicBezTo>
                    <a:pt x="1003" y="151"/>
                    <a:pt x="1084" y="178"/>
                    <a:pt x="1125" y="249"/>
                  </a:cubicBezTo>
                  <a:cubicBezTo>
                    <a:pt x="1149" y="177"/>
                    <a:pt x="1141" y="88"/>
                    <a:pt x="1101" y="24"/>
                  </a:cubicBezTo>
                  <a:lnTo>
                    <a:pt x="788" y="24"/>
                  </a:lnTo>
                  <a:lnTo>
                    <a:pt x="571" y="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5;p28">
              <a:extLst>
                <a:ext uri="{FF2B5EF4-FFF2-40B4-BE49-F238E27FC236}">
                  <a16:creationId xmlns:a16="http://schemas.microsoft.com/office/drawing/2014/main" id="{377D177F-0DD2-5323-7532-4A8E3694B7E9}"/>
                </a:ext>
              </a:extLst>
            </p:cNvPr>
            <p:cNvSpPr/>
            <p:nvPr/>
          </p:nvSpPr>
          <p:spPr>
            <a:xfrm>
              <a:off x="2114475" y="2977655"/>
              <a:ext cx="86031" cy="31622"/>
            </a:xfrm>
            <a:custGeom>
              <a:avLst/>
              <a:gdLst/>
              <a:ahLst/>
              <a:cxnLst/>
              <a:rect l="l" t="t" r="r" b="b"/>
              <a:pathLst>
                <a:path w="1189" h="437" extrusionOk="0">
                  <a:moveTo>
                    <a:pt x="498" y="1"/>
                  </a:moveTo>
                  <a:cubicBezTo>
                    <a:pt x="175" y="1"/>
                    <a:pt x="1" y="237"/>
                    <a:pt x="39" y="436"/>
                  </a:cubicBezTo>
                  <a:cubicBezTo>
                    <a:pt x="224" y="332"/>
                    <a:pt x="425" y="259"/>
                    <a:pt x="634" y="235"/>
                  </a:cubicBezTo>
                  <a:cubicBezTo>
                    <a:pt x="713" y="222"/>
                    <a:pt x="792" y="213"/>
                    <a:pt x="864" y="213"/>
                  </a:cubicBezTo>
                  <a:cubicBezTo>
                    <a:pt x="1003" y="213"/>
                    <a:pt x="1116" y="247"/>
                    <a:pt x="1148" y="348"/>
                  </a:cubicBezTo>
                  <a:cubicBezTo>
                    <a:pt x="1188" y="275"/>
                    <a:pt x="1188" y="195"/>
                    <a:pt x="1164" y="115"/>
                  </a:cubicBezTo>
                  <a:lnTo>
                    <a:pt x="1068" y="107"/>
                  </a:lnTo>
                  <a:cubicBezTo>
                    <a:pt x="1003" y="91"/>
                    <a:pt x="923" y="83"/>
                    <a:pt x="851" y="66"/>
                  </a:cubicBezTo>
                  <a:cubicBezTo>
                    <a:pt x="698" y="42"/>
                    <a:pt x="545" y="2"/>
                    <a:pt x="545" y="2"/>
                  </a:cubicBezTo>
                  <a:cubicBezTo>
                    <a:pt x="529" y="1"/>
                    <a:pt x="514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6;p28">
              <a:extLst>
                <a:ext uri="{FF2B5EF4-FFF2-40B4-BE49-F238E27FC236}">
                  <a16:creationId xmlns:a16="http://schemas.microsoft.com/office/drawing/2014/main" id="{213A8BCA-C526-376C-A96A-FBDA60A3B313}"/>
                </a:ext>
              </a:extLst>
            </p:cNvPr>
            <p:cNvSpPr/>
            <p:nvPr/>
          </p:nvSpPr>
          <p:spPr>
            <a:xfrm>
              <a:off x="2077139" y="3008482"/>
              <a:ext cx="84946" cy="30971"/>
            </a:xfrm>
            <a:custGeom>
              <a:avLst/>
              <a:gdLst/>
              <a:ahLst/>
              <a:cxnLst/>
              <a:rect l="l" t="t" r="r" b="b"/>
              <a:pathLst>
                <a:path w="1174" h="428" extrusionOk="0">
                  <a:moveTo>
                    <a:pt x="464" y="1"/>
                  </a:moveTo>
                  <a:cubicBezTo>
                    <a:pt x="366" y="1"/>
                    <a:pt x="269" y="27"/>
                    <a:pt x="185" y="74"/>
                  </a:cubicBezTo>
                  <a:cubicBezTo>
                    <a:pt x="65" y="139"/>
                    <a:pt x="1" y="267"/>
                    <a:pt x="9" y="396"/>
                  </a:cubicBezTo>
                  <a:cubicBezTo>
                    <a:pt x="113" y="340"/>
                    <a:pt x="218" y="307"/>
                    <a:pt x="338" y="291"/>
                  </a:cubicBezTo>
                  <a:cubicBezTo>
                    <a:pt x="471" y="265"/>
                    <a:pt x="604" y="249"/>
                    <a:pt x="742" y="249"/>
                  </a:cubicBezTo>
                  <a:cubicBezTo>
                    <a:pt x="771" y="249"/>
                    <a:pt x="799" y="250"/>
                    <a:pt x="828" y="251"/>
                  </a:cubicBezTo>
                  <a:cubicBezTo>
                    <a:pt x="981" y="267"/>
                    <a:pt x="1093" y="315"/>
                    <a:pt x="1118" y="428"/>
                  </a:cubicBezTo>
                  <a:cubicBezTo>
                    <a:pt x="1158" y="364"/>
                    <a:pt x="1174" y="275"/>
                    <a:pt x="1158" y="203"/>
                  </a:cubicBezTo>
                  <a:cubicBezTo>
                    <a:pt x="1158" y="203"/>
                    <a:pt x="1005" y="163"/>
                    <a:pt x="860" y="115"/>
                  </a:cubicBezTo>
                  <a:cubicBezTo>
                    <a:pt x="708" y="66"/>
                    <a:pt x="563" y="10"/>
                    <a:pt x="563" y="10"/>
                  </a:cubicBezTo>
                  <a:cubicBezTo>
                    <a:pt x="530" y="4"/>
                    <a:pt x="49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7;p28">
              <a:extLst>
                <a:ext uri="{FF2B5EF4-FFF2-40B4-BE49-F238E27FC236}">
                  <a16:creationId xmlns:a16="http://schemas.microsoft.com/office/drawing/2014/main" id="{0401B5C4-8B99-715F-D4DE-870EA88BF117}"/>
                </a:ext>
              </a:extLst>
            </p:cNvPr>
            <p:cNvSpPr/>
            <p:nvPr/>
          </p:nvSpPr>
          <p:spPr>
            <a:xfrm>
              <a:off x="2034811" y="3035618"/>
              <a:ext cx="85453" cy="35819"/>
            </a:xfrm>
            <a:custGeom>
              <a:avLst/>
              <a:gdLst/>
              <a:ahLst/>
              <a:cxnLst/>
              <a:rect l="l" t="t" r="r" b="b"/>
              <a:pathLst>
                <a:path w="1181" h="495" extrusionOk="0">
                  <a:moveTo>
                    <a:pt x="435" y="0"/>
                  </a:moveTo>
                  <a:cubicBezTo>
                    <a:pt x="174" y="0"/>
                    <a:pt x="0" y="176"/>
                    <a:pt x="7" y="358"/>
                  </a:cubicBezTo>
                  <a:cubicBezTo>
                    <a:pt x="174" y="298"/>
                    <a:pt x="352" y="266"/>
                    <a:pt x="527" y="266"/>
                  </a:cubicBezTo>
                  <a:cubicBezTo>
                    <a:pt x="563" y="266"/>
                    <a:pt x="599" y="267"/>
                    <a:pt x="634" y="270"/>
                  </a:cubicBezTo>
                  <a:cubicBezTo>
                    <a:pt x="875" y="278"/>
                    <a:pt x="1092" y="334"/>
                    <a:pt x="1108" y="495"/>
                  </a:cubicBezTo>
                  <a:cubicBezTo>
                    <a:pt x="1156" y="431"/>
                    <a:pt x="1180" y="350"/>
                    <a:pt x="1172" y="270"/>
                  </a:cubicBezTo>
                  <a:cubicBezTo>
                    <a:pt x="1172" y="270"/>
                    <a:pt x="1028" y="214"/>
                    <a:pt x="875" y="149"/>
                  </a:cubicBezTo>
                  <a:cubicBezTo>
                    <a:pt x="730" y="93"/>
                    <a:pt x="594" y="21"/>
                    <a:pt x="594" y="21"/>
                  </a:cubicBezTo>
                  <a:cubicBezTo>
                    <a:pt x="538" y="7"/>
                    <a:pt x="485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8;p28">
              <a:extLst>
                <a:ext uri="{FF2B5EF4-FFF2-40B4-BE49-F238E27FC236}">
                  <a16:creationId xmlns:a16="http://schemas.microsoft.com/office/drawing/2014/main" id="{FC64B510-7677-D0FB-61B9-C173823698DD}"/>
                </a:ext>
              </a:extLst>
            </p:cNvPr>
            <p:cNvSpPr/>
            <p:nvPr/>
          </p:nvSpPr>
          <p:spPr>
            <a:xfrm>
              <a:off x="1991107" y="3058557"/>
              <a:ext cx="84367" cy="40233"/>
            </a:xfrm>
            <a:custGeom>
              <a:avLst/>
              <a:gdLst/>
              <a:ahLst/>
              <a:cxnLst/>
              <a:rect l="l" t="t" r="r" b="b"/>
              <a:pathLst>
                <a:path w="1166" h="556" extrusionOk="0">
                  <a:moveTo>
                    <a:pt x="406" y="1"/>
                  </a:moveTo>
                  <a:cubicBezTo>
                    <a:pt x="347" y="1"/>
                    <a:pt x="289" y="11"/>
                    <a:pt x="233" y="33"/>
                  </a:cubicBezTo>
                  <a:cubicBezTo>
                    <a:pt x="105" y="73"/>
                    <a:pt x="16" y="186"/>
                    <a:pt x="0" y="323"/>
                  </a:cubicBezTo>
                  <a:cubicBezTo>
                    <a:pt x="94" y="289"/>
                    <a:pt x="188" y="272"/>
                    <a:pt x="286" y="272"/>
                  </a:cubicBezTo>
                  <a:cubicBezTo>
                    <a:pt x="306" y="272"/>
                    <a:pt x="326" y="273"/>
                    <a:pt x="346" y="274"/>
                  </a:cubicBezTo>
                  <a:cubicBezTo>
                    <a:pt x="667" y="274"/>
                    <a:pt x="1077" y="331"/>
                    <a:pt x="1085" y="556"/>
                  </a:cubicBezTo>
                  <a:cubicBezTo>
                    <a:pt x="1141" y="491"/>
                    <a:pt x="1166" y="419"/>
                    <a:pt x="1166" y="339"/>
                  </a:cubicBezTo>
                  <a:cubicBezTo>
                    <a:pt x="1166" y="339"/>
                    <a:pt x="1021" y="266"/>
                    <a:pt x="884" y="194"/>
                  </a:cubicBezTo>
                  <a:cubicBezTo>
                    <a:pt x="748" y="122"/>
                    <a:pt x="611" y="41"/>
                    <a:pt x="611" y="41"/>
                  </a:cubicBezTo>
                  <a:cubicBezTo>
                    <a:pt x="546" y="15"/>
                    <a:pt x="476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9;p28">
              <a:extLst>
                <a:ext uri="{FF2B5EF4-FFF2-40B4-BE49-F238E27FC236}">
                  <a16:creationId xmlns:a16="http://schemas.microsoft.com/office/drawing/2014/main" id="{9A4A5DFB-11AF-1962-9379-DF1BCB1DB460}"/>
                </a:ext>
              </a:extLst>
            </p:cNvPr>
            <p:cNvSpPr/>
            <p:nvPr/>
          </p:nvSpPr>
          <p:spPr>
            <a:xfrm>
              <a:off x="1953337" y="3075200"/>
              <a:ext cx="75612" cy="46239"/>
            </a:xfrm>
            <a:custGeom>
              <a:avLst/>
              <a:gdLst/>
              <a:ahLst/>
              <a:cxnLst/>
              <a:rect l="l" t="t" r="r" b="b"/>
              <a:pathLst>
                <a:path w="1045" h="639" extrusionOk="0">
                  <a:moveTo>
                    <a:pt x="238" y="0"/>
                  </a:moveTo>
                  <a:cubicBezTo>
                    <a:pt x="225" y="0"/>
                    <a:pt x="213" y="1"/>
                    <a:pt x="201" y="4"/>
                  </a:cubicBezTo>
                  <a:cubicBezTo>
                    <a:pt x="113" y="28"/>
                    <a:pt x="40" y="85"/>
                    <a:pt x="0" y="157"/>
                  </a:cubicBezTo>
                  <a:cubicBezTo>
                    <a:pt x="64" y="181"/>
                    <a:pt x="137" y="205"/>
                    <a:pt x="201" y="237"/>
                  </a:cubicBezTo>
                  <a:cubicBezTo>
                    <a:pt x="305" y="285"/>
                    <a:pt x="410" y="318"/>
                    <a:pt x="514" y="342"/>
                  </a:cubicBezTo>
                  <a:cubicBezTo>
                    <a:pt x="747" y="398"/>
                    <a:pt x="956" y="486"/>
                    <a:pt x="940" y="639"/>
                  </a:cubicBezTo>
                  <a:cubicBezTo>
                    <a:pt x="996" y="591"/>
                    <a:pt x="1037" y="518"/>
                    <a:pt x="1045" y="438"/>
                  </a:cubicBezTo>
                  <a:cubicBezTo>
                    <a:pt x="1045" y="438"/>
                    <a:pt x="908" y="358"/>
                    <a:pt x="779" y="269"/>
                  </a:cubicBezTo>
                  <a:cubicBezTo>
                    <a:pt x="643" y="181"/>
                    <a:pt x="522" y="93"/>
                    <a:pt x="522" y="93"/>
                  </a:cubicBezTo>
                  <a:cubicBezTo>
                    <a:pt x="375" y="32"/>
                    <a:pt x="301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0;p28">
              <a:extLst>
                <a:ext uri="{FF2B5EF4-FFF2-40B4-BE49-F238E27FC236}">
                  <a16:creationId xmlns:a16="http://schemas.microsoft.com/office/drawing/2014/main" id="{7B6836CE-0D65-3E41-5319-204CD1EB9635}"/>
                </a:ext>
              </a:extLst>
            </p:cNvPr>
            <p:cNvSpPr/>
            <p:nvPr/>
          </p:nvSpPr>
          <p:spPr>
            <a:xfrm>
              <a:off x="1944365" y="3069701"/>
              <a:ext cx="868" cy="57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3" y="1"/>
                  </a:moveTo>
                  <a:cubicBezTo>
                    <a:pt x="1" y="1"/>
                    <a:pt x="6" y="8"/>
                    <a:pt x="12" y="8"/>
                  </a:cubicBezTo>
                  <a:cubicBezTo>
                    <a:pt x="6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1;p28">
              <a:extLst>
                <a:ext uri="{FF2B5EF4-FFF2-40B4-BE49-F238E27FC236}">
                  <a16:creationId xmlns:a16="http://schemas.microsoft.com/office/drawing/2014/main" id="{F185509A-1687-6E26-69F1-145F39F6A0F5}"/>
                </a:ext>
              </a:extLst>
            </p:cNvPr>
            <p:cNvSpPr/>
            <p:nvPr/>
          </p:nvSpPr>
          <p:spPr>
            <a:xfrm>
              <a:off x="1933511" y="3070207"/>
              <a:ext cx="42545" cy="66355"/>
            </a:xfrm>
            <a:custGeom>
              <a:avLst/>
              <a:gdLst/>
              <a:ahLst/>
              <a:cxnLst/>
              <a:rect l="l" t="t" r="r" b="b"/>
              <a:pathLst>
                <a:path w="588" h="917" extrusionOk="0">
                  <a:moveTo>
                    <a:pt x="162" y="1"/>
                  </a:moveTo>
                  <a:lnTo>
                    <a:pt x="1" y="202"/>
                  </a:lnTo>
                  <a:cubicBezTo>
                    <a:pt x="9" y="234"/>
                    <a:pt x="25" y="258"/>
                    <a:pt x="49" y="290"/>
                  </a:cubicBezTo>
                  <a:cubicBezTo>
                    <a:pt x="65" y="322"/>
                    <a:pt x="89" y="354"/>
                    <a:pt x="113" y="395"/>
                  </a:cubicBezTo>
                  <a:cubicBezTo>
                    <a:pt x="162" y="459"/>
                    <a:pt x="210" y="523"/>
                    <a:pt x="258" y="579"/>
                  </a:cubicBezTo>
                  <a:cubicBezTo>
                    <a:pt x="362" y="708"/>
                    <a:pt x="443" y="812"/>
                    <a:pt x="370" y="917"/>
                  </a:cubicBezTo>
                  <a:cubicBezTo>
                    <a:pt x="459" y="901"/>
                    <a:pt x="539" y="845"/>
                    <a:pt x="587" y="764"/>
                  </a:cubicBezTo>
                  <a:cubicBezTo>
                    <a:pt x="587" y="764"/>
                    <a:pt x="555" y="732"/>
                    <a:pt x="515" y="684"/>
                  </a:cubicBezTo>
                  <a:cubicBezTo>
                    <a:pt x="467" y="628"/>
                    <a:pt x="419" y="571"/>
                    <a:pt x="387" y="507"/>
                  </a:cubicBezTo>
                  <a:cubicBezTo>
                    <a:pt x="330" y="419"/>
                    <a:pt x="298" y="322"/>
                    <a:pt x="274" y="226"/>
                  </a:cubicBezTo>
                  <a:cubicBezTo>
                    <a:pt x="258" y="170"/>
                    <a:pt x="234" y="113"/>
                    <a:pt x="210" y="65"/>
                  </a:cubicBezTo>
                  <a:cubicBezTo>
                    <a:pt x="194" y="49"/>
                    <a:pt x="186" y="33"/>
                    <a:pt x="170" y="17"/>
                  </a:cubicBezTo>
                  <a:cubicBezTo>
                    <a:pt x="170" y="9"/>
                    <a:pt x="162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2;p28">
              <a:extLst>
                <a:ext uri="{FF2B5EF4-FFF2-40B4-BE49-F238E27FC236}">
                  <a16:creationId xmlns:a16="http://schemas.microsoft.com/office/drawing/2014/main" id="{9659E99D-BF66-AFF8-4291-79FAFD31715B}"/>
                </a:ext>
              </a:extLst>
            </p:cNvPr>
            <p:cNvSpPr/>
            <p:nvPr/>
          </p:nvSpPr>
          <p:spPr>
            <a:xfrm>
              <a:off x="1690465" y="3070207"/>
              <a:ext cx="1008862" cy="1315966"/>
            </a:xfrm>
            <a:custGeom>
              <a:avLst/>
              <a:gdLst/>
              <a:ahLst/>
              <a:cxnLst/>
              <a:rect l="l" t="t" r="r" b="b"/>
              <a:pathLst>
                <a:path w="13943" h="18186" extrusionOk="0">
                  <a:moveTo>
                    <a:pt x="6952" y="1"/>
                  </a:moveTo>
                  <a:cubicBezTo>
                    <a:pt x="6470" y="1"/>
                    <a:pt x="5329" y="49"/>
                    <a:pt x="4967" y="218"/>
                  </a:cubicBezTo>
                  <a:cubicBezTo>
                    <a:pt x="4613" y="379"/>
                    <a:pt x="3818" y="933"/>
                    <a:pt x="3762" y="1102"/>
                  </a:cubicBezTo>
                  <a:cubicBezTo>
                    <a:pt x="3705" y="1270"/>
                    <a:pt x="3521" y="2243"/>
                    <a:pt x="3521" y="2243"/>
                  </a:cubicBezTo>
                  <a:lnTo>
                    <a:pt x="3521" y="4517"/>
                  </a:lnTo>
                  <a:lnTo>
                    <a:pt x="1568" y="7932"/>
                  </a:lnTo>
                  <a:cubicBezTo>
                    <a:pt x="1" y="12392"/>
                    <a:pt x="322" y="18185"/>
                    <a:pt x="322" y="18185"/>
                  </a:cubicBezTo>
                  <a:lnTo>
                    <a:pt x="12954" y="18185"/>
                  </a:lnTo>
                  <a:cubicBezTo>
                    <a:pt x="12954" y="18185"/>
                    <a:pt x="13645" y="14601"/>
                    <a:pt x="13798" y="13814"/>
                  </a:cubicBezTo>
                  <a:cubicBezTo>
                    <a:pt x="13943" y="13018"/>
                    <a:pt x="13782" y="12874"/>
                    <a:pt x="13629" y="12528"/>
                  </a:cubicBezTo>
                  <a:cubicBezTo>
                    <a:pt x="13485" y="12191"/>
                    <a:pt x="12713" y="11628"/>
                    <a:pt x="11411" y="9828"/>
                  </a:cubicBezTo>
                  <a:cubicBezTo>
                    <a:pt x="10102" y="8036"/>
                    <a:pt x="10568" y="4236"/>
                    <a:pt x="10616" y="3826"/>
                  </a:cubicBezTo>
                  <a:cubicBezTo>
                    <a:pt x="10672" y="3408"/>
                    <a:pt x="10270" y="3111"/>
                    <a:pt x="10118" y="3111"/>
                  </a:cubicBezTo>
                  <a:cubicBezTo>
                    <a:pt x="10114" y="3110"/>
                    <a:pt x="10111" y="3110"/>
                    <a:pt x="10107" y="3110"/>
                  </a:cubicBezTo>
                  <a:cubicBezTo>
                    <a:pt x="10040" y="3110"/>
                    <a:pt x="9950" y="3140"/>
                    <a:pt x="9805" y="3140"/>
                  </a:cubicBezTo>
                  <a:cubicBezTo>
                    <a:pt x="9617" y="3140"/>
                    <a:pt x="9337" y="3089"/>
                    <a:pt x="8896" y="2853"/>
                  </a:cubicBezTo>
                  <a:cubicBezTo>
                    <a:pt x="8109" y="2428"/>
                    <a:pt x="8181" y="1471"/>
                    <a:pt x="8045" y="917"/>
                  </a:cubicBezTo>
                  <a:cubicBezTo>
                    <a:pt x="7908" y="362"/>
                    <a:pt x="7434" y="1"/>
                    <a:pt x="6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3;p28">
              <a:extLst>
                <a:ext uri="{FF2B5EF4-FFF2-40B4-BE49-F238E27FC236}">
                  <a16:creationId xmlns:a16="http://schemas.microsoft.com/office/drawing/2014/main" id="{0CCCFB49-D73A-2500-214A-E8FBE78F6FF9}"/>
                </a:ext>
              </a:extLst>
            </p:cNvPr>
            <p:cNvSpPr/>
            <p:nvPr/>
          </p:nvSpPr>
          <p:spPr>
            <a:xfrm>
              <a:off x="2709175" y="3934871"/>
              <a:ext cx="354690" cy="450740"/>
            </a:xfrm>
            <a:custGeom>
              <a:avLst/>
              <a:gdLst/>
              <a:ahLst/>
              <a:cxnLst/>
              <a:rect l="l" t="t" r="r" b="b"/>
              <a:pathLst>
                <a:path w="4902" h="6229" extrusionOk="0">
                  <a:moveTo>
                    <a:pt x="4235" y="1"/>
                  </a:moveTo>
                  <a:cubicBezTo>
                    <a:pt x="3777" y="603"/>
                    <a:pt x="2491" y="1005"/>
                    <a:pt x="1840" y="1021"/>
                  </a:cubicBezTo>
                  <a:cubicBezTo>
                    <a:pt x="1189" y="1037"/>
                    <a:pt x="884" y="1439"/>
                    <a:pt x="844" y="1793"/>
                  </a:cubicBezTo>
                  <a:cubicBezTo>
                    <a:pt x="804" y="2146"/>
                    <a:pt x="0" y="6228"/>
                    <a:pt x="0" y="6228"/>
                  </a:cubicBezTo>
                  <a:lnTo>
                    <a:pt x="4902" y="6228"/>
                  </a:lnTo>
                  <a:cubicBezTo>
                    <a:pt x="4902" y="6228"/>
                    <a:pt x="4669" y="1158"/>
                    <a:pt x="4653" y="724"/>
                  </a:cubicBezTo>
                  <a:cubicBezTo>
                    <a:pt x="4637" y="282"/>
                    <a:pt x="4235" y="1"/>
                    <a:pt x="4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;p28">
              <a:extLst>
                <a:ext uri="{FF2B5EF4-FFF2-40B4-BE49-F238E27FC236}">
                  <a16:creationId xmlns:a16="http://schemas.microsoft.com/office/drawing/2014/main" id="{D0C42EEF-1DA6-0A9C-3FDD-01860FA596B3}"/>
                </a:ext>
              </a:extLst>
            </p:cNvPr>
            <p:cNvSpPr/>
            <p:nvPr/>
          </p:nvSpPr>
          <p:spPr>
            <a:xfrm>
              <a:off x="2379518" y="3237727"/>
              <a:ext cx="648311" cy="780346"/>
            </a:xfrm>
            <a:custGeom>
              <a:avLst/>
              <a:gdLst/>
              <a:ahLst/>
              <a:cxnLst/>
              <a:rect l="l" t="t" r="r" b="b"/>
              <a:pathLst>
                <a:path w="8960" h="10784" extrusionOk="0">
                  <a:moveTo>
                    <a:pt x="1398" y="0"/>
                  </a:moveTo>
                  <a:lnTo>
                    <a:pt x="1398" y="0"/>
                  </a:lnTo>
                  <a:cubicBezTo>
                    <a:pt x="0" y="3134"/>
                    <a:pt x="755" y="8317"/>
                    <a:pt x="3793" y="10061"/>
                  </a:cubicBezTo>
                  <a:cubicBezTo>
                    <a:pt x="4701" y="10575"/>
                    <a:pt x="5553" y="10784"/>
                    <a:pt x="6332" y="10784"/>
                  </a:cubicBezTo>
                  <a:cubicBezTo>
                    <a:pt x="7256" y="10768"/>
                    <a:pt x="8172" y="10494"/>
                    <a:pt x="8952" y="9988"/>
                  </a:cubicBezTo>
                  <a:lnTo>
                    <a:pt x="8960" y="8486"/>
                  </a:lnTo>
                  <a:lnTo>
                    <a:pt x="8960" y="8486"/>
                  </a:lnTo>
                  <a:cubicBezTo>
                    <a:pt x="8574" y="8823"/>
                    <a:pt x="8140" y="9096"/>
                    <a:pt x="7666" y="9297"/>
                  </a:cubicBezTo>
                  <a:cubicBezTo>
                    <a:pt x="7223" y="9479"/>
                    <a:pt x="6775" y="9570"/>
                    <a:pt x="6327" y="9570"/>
                  </a:cubicBezTo>
                  <a:cubicBezTo>
                    <a:pt x="5685" y="9570"/>
                    <a:pt x="5042" y="9385"/>
                    <a:pt x="4404" y="9016"/>
                  </a:cubicBezTo>
                  <a:cubicBezTo>
                    <a:pt x="3279" y="8373"/>
                    <a:pt x="2443" y="6991"/>
                    <a:pt x="2097" y="5231"/>
                  </a:cubicBezTo>
                  <a:cubicBezTo>
                    <a:pt x="1776" y="3584"/>
                    <a:pt x="1929" y="1768"/>
                    <a:pt x="2499" y="498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5;p28">
              <a:extLst>
                <a:ext uri="{FF2B5EF4-FFF2-40B4-BE49-F238E27FC236}">
                  <a16:creationId xmlns:a16="http://schemas.microsoft.com/office/drawing/2014/main" id="{36EC2153-AD21-47B4-BBF5-82EDB00D90A2}"/>
                </a:ext>
              </a:extLst>
            </p:cNvPr>
            <p:cNvSpPr/>
            <p:nvPr/>
          </p:nvSpPr>
          <p:spPr>
            <a:xfrm>
              <a:off x="2275396" y="2850803"/>
              <a:ext cx="652435" cy="456456"/>
            </a:xfrm>
            <a:custGeom>
              <a:avLst/>
              <a:gdLst/>
              <a:ahLst/>
              <a:cxnLst/>
              <a:rect l="l" t="t" r="r" b="b"/>
              <a:pathLst>
                <a:path w="9017" h="6308" extrusionOk="0">
                  <a:moveTo>
                    <a:pt x="6471" y="1"/>
                  </a:moveTo>
                  <a:cubicBezTo>
                    <a:pt x="6376" y="1"/>
                    <a:pt x="6274" y="20"/>
                    <a:pt x="6156" y="68"/>
                  </a:cubicBezTo>
                  <a:cubicBezTo>
                    <a:pt x="5810" y="204"/>
                    <a:pt x="3914" y="494"/>
                    <a:pt x="2162" y="1996"/>
                  </a:cubicBezTo>
                  <a:cubicBezTo>
                    <a:pt x="1527" y="2543"/>
                    <a:pt x="402" y="4166"/>
                    <a:pt x="210" y="4592"/>
                  </a:cubicBezTo>
                  <a:cubicBezTo>
                    <a:pt x="17" y="5018"/>
                    <a:pt x="1" y="5235"/>
                    <a:pt x="210" y="5516"/>
                  </a:cubicBezTo>
                  <a:cubicBezTo>
                    <a:pt x="419" y="5805"/>
                    <a:pt x="844" y="6094"/>
                    <a:pt x="1286" y="6247"/>
                  </a:cubicBezTo>
                  <a:cubicBezTo>
                    <a:pt x="1406" y="6288"/>
                    <a:pt x="1523" y="6308"/>
                    <a:pt x="1635" y="6308"/>
                  </a:cubicBezTo>
                  <a:cubicBezTo>
                    <a:pt x="1938" y="6308"/>
                    <a:pt x="2195" y="6164"/>
                    <a:pt x="2307" y="5918"/>
                  </a:cubicBezTo>
                  <a:cubicBezTo>
                    <a:pt x="2468" y="5588"/>
                    <a:pt x="4517" y="2117"/>
                    <a:pt x="8784" y="1755"/>
                  </a:cubicBezTo>
                  <a:cubicBezTo>
                    <a:pt x="8784" y="1755"/>
                    <a:pt x="9017" y="1538"/>
                    <a:pt x="8784" y="1345"/>
                  </a:cubicBezTo>
                  <a:cubicBezTo>
                    <a:pt x="8550" y="1161"/>
                    <a:pt x="7273" y="245"/>
                    <a:pt x="7000" y="140"/>
                  </a:cubicBezTo>
                  <a:cubicBezTo>
                    <a:pt x="6818" y="76"/>
                    <a:pt x="6660" y="1"/>
                    <a:pt x="6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;p28">
              <a:extLst>
                <a:ext uri="{FF2B5EF4-FFF2-40B4-BE49-F238E27FC236}">
                  <a16:creationId xmlns:a16="http://schemas.microsoft.com/office/drawing/2014/main" id="{D607422A-5BA3-F94F-4304-AB6975648E27}"/>
                </a:ext>
              </a:extLst>
            </p:cNvPr>
            <p:cNvSpPr/>
            <p:nvPr/>
          </p:nvSpPr>
          <p:spPr>
            <a:xfrm>
              <a:off x="2314397" y="3141846"/>
              <a:ext cx="133787" cy="103332"/>
            </a:xfrm>
            <a:custGeom>
              <a:avLst/>
              <a:gdLst/>
              <a:ahLst/>
              <a:cxnLst/>
              <a:rect l="l" t="t" r="r" b="b"/>
              <a:pathLst>
                <a:path w="1849" h="1428" extrusionOk="0">
                  <a:moveTo>
                    <a:pt x="982" y="1"/>
                  </a:moveTo>
                  <a:cubicBezTo>
                    <a:pt x="695" y="1"/>
                    <a:pt x="415" y="138"/>
                    <a:pt x="241" y="385"/>
                  </a:cubicBezTo>
                  <a:cubicBezTo>
                    <a:pt x="0" y="714"/>
                    <a:pt x="129" y="1188"/>
                    <a:pt x="498" y="1349"/>
                  </a:cubicBezTo>
                  <a:cubicBezTo>
                    <a:pt x="616" y="1402"/>
                    <a:pt x="742" y="1428"/>
                    <a:pt x="866" y="1428"/>
                  </a:cubicBezTo>
                  <a:cubicBezTo>
                    <a:pt x="1156" y="1428"/>
                    <a:pt x="1438" y="1289"/>
                    <a:pt x="1607" y="1036"/>
                  </a:cubicBezTo>
                  <a:cubicBezTo>
                    <a:pt x="1848" y="706"/>
                    <a:pt x="1728" y="240"/>
                    <a:pt x="1350" y="80"/>
                  </a:cubicBezTo>
                  <a:cubicBezTo>
                    <a:pt x="1231" y="26"/>
                    <a:pt x="1106" y="1"/>
                    <a:pt x="9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7;p28">
              <a:extLst>
                <a:ext uri="{FF2B5EF4-FFF2-40B4-BE49-F238E27FC236}">
                  <a16:creationId xmlns:a16="http://schemas.microsoft.com/office/drawing/2014/main" id="{15C7AA58-FBC4-05A7-F853-B03140DF5D75}"/>
                </a:ext>
              </a:extLst>
            </p:cNvPr>
            <p:cNvSpPr/>
            <p:nvPr/>
          </p:nvSpPr>
          <p:spPr>
            <a:xfrm>
              <a:off x="2339939" y="3161746"/>
              <a:ext cx="82631" cy="63606"/>
            </a:xfrm>
            <a:custGeom>
              <a:avLst/>
              <a:gdLst/>
              <a:ahLst/>
              <a:cxnLst/>
              <a:rect l="l" t="t" r="r" b="b"/>
              <a:pathLst>
                <a:path w="1142" h="879" extrusionOk="0">
                  <a:moveTo>
                    <a:pt x="612" y="0"/>
                  </a:moveTo>
                  <a:cubicBezTo>
                    <a:pt x="433" y="0"/>
                    <a:pt x="261" y="85"/>
                    <a:pt x="153" y="238"/>
                  </a:cubicBezTo>
                  <a:cubicBezTo>
                    <a:pt x="1" y="439"/>
                    <a:pt x="81" y="729"/>
                    <a:pt x="306" y="833"/>
                  </a:cubicBezTo>
                  <a:cubicBezTo>
                    <a:pt x="379" y="864"/>
                    <a:pt x="455" y="879"/>
                    <a:pt x="530" y="879"/>
                  </a:cubicBezTo>
                  <a:cubicBezTo>
                    <a:pt x="710" y="879"/>
                    <a:pt x="884" y="793"/>
                    <a:pt x="997" y="640"/>
                  </a:cubicBezTo>
                  <a:cubicBezTo>
                    <a:pt x="1142" y="439"/>
                    <a:pt x="1061" y="150"/>
                    <a:pt x="836" y="46"/>
                  </a:cubicBezTo>
                  <a:cubicBezTo>
                    <a:pt x="763" y="15"/>
                    <a:pt x="687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8;p28">
              <a:extLst>
                <a:ext uri="{FF2B5EF4-FFF2-40B4-BE49-F238E27FC236}">
                  <a16:creationId xmlns:a16="http://schemas.microsoft.com/office/drawing/2014/main" id="{8FF4ADFB-5CC3-8AFC-A893-677FA6C12354}"/>
                </a:ext>
              </a:extLst>
            </p:cNvPr>
            <p:cNvSpPr/>
            <p:nvPr/>
          </p:nvSpPr>
          <p:spPr>
            <a:xfrm>
              <a:off x="2340517" y="3161167"/>
              <a:ext cx="82631" cy="63389"/>
            </a:xfrm>
            <a:custGeom>
              <a:avLst/>
              <a:gdLst/>
              <a:ahLst/>
              <a:cxnLst/>
              <a:rect l="l" t="t" r="r" b="b"/>
              <a:pathLst>
                <a:path w="1142" h="876" extrusionOk="0">
                  <a:moveTo>
                    <a:pt x="611" y="0"/>
                  </a:moveTo>
                  <a:cubicBezTo>
                    <a:pt x="429" y="0"/>
                    <a:pt x="253" y="85"/>
                    <a:pt x="145" y="238"/>
                  </a:cubicBezTo>
                  <a:cubicBezTo>
                    <a:pt x="1" y="439"/>
                    <a:pt x="73" y="729"/>
                    <a:pt x="306" y="825"/>
                  </a:cubicBezTo>
                  <a:cubicBezTo>
                    <a:pt x="382" y="859"/>
                    <a:pt x="461" y="876"/>
                    <a:pt x="539" y="876"/>
                  </a:cubicBezTo>
                  <a:cubicBezTo>
                    <a:pt x="715" y="876"/>
                    <a:pt x="883" y="791"/>
                    <a:pt x="989" y="640"/>
                  </a:cubicBezTo>
                  <a:cubicBezTo>
                    <a:pt x="1142" y="431"/>
                    <a:pt x="1061" y="150"/>
                    <a:pt x="836" y="46"/>
                  </a:cubicBezTo>
                  <a:cubicBezTo>
                    <a:pt x="763" y="15"/>
                    <a:pt x="687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9;p28">
              <a:extLst>
                <a:ext uri="{FF2B5EF4-FFF2-40B4-BE49-F238E27FC236}">
                  <a16:creationId xmlns:a16="http://schemas.microsoft.com/office/drawing/2014/main" id="{C61A1031-CD63-233E-A316-8C3F65F37FF6}"/>
                </a:ext>
              </a:extLst>
            </p:cNvPr>
            <p:cNvSpPr/>
            <p:nvPr/>
          </p:nvSpPr>
          <p:spPr>
            <a:xfrm>
              <a:off x="2353614" y="3172166"/>
              <a:ext cx="55859" cy="41029"/>
            </a:xfrm>
            <a:custGeom>
              <a:avLst/>
              <a:gdLst/>
              <a:ahLst/>
              <a:cxnLst/>
              <a:rect l="l" t="t" r="r" b="b"/>
              <a:pathLst>
                <a:path w="772" h="567" extrusionOk="0">
                  <a:moveTo>
                    <a:pt x="517" y="0"/>
                  </a:moveTo>
                  <a:cubicBezTo>
                    <a:pt x="458" y="0"/>
                    <a:pt x="393" y="46"/>
                    <a:pt x="390" y="167"/>
                  </a:cubicBezTo>
                  <a:cubicBezTo>
                    <a:pt x="393" y="53"/>
                    <a:pt x="339" y="11"/>
                    <a:pt x="283" y="11"/>
                  </a:cubicBezTo>
                  <a:cubicBezTo>
                    <a:pt x="185" y="11"/>
                    <a:pt x="83" y="139"/>
                    <a:pt x="278" y="231"/>
                  </a:cubicBezTo>
                  <a:cubicBezTo>
                    <a:pt x="233" y="210"/>
                    <a:pt x="194" y="201"/>
                    <a:pt x="162" y="201"/>
                  </a:cubicBezTo>
                  <a:cubicBezTo>
                    <a:pt x="13" y="201"/>
                    <a:pt x="1" y="387"/>
                    <a:pt x="140" y="387"/>
                  </a:cubicBezTo>
                  <a:cubicBezTo>
                    <a:pt x="176" y="387"/>
                    <a:pt x="222" y="374"/>
                    <a:pt x="278" y="344"/>
                  </a:cubicBezTo>
                  <a:lnTo>
                    <a:pt x="278" y="344"/>
                  </a:lnTo>
                  <a:cubicBezTo>
                    <a:pt x="81" y="452"/>
                    <a:pt x="162" y="567"/>
                    <a:pt x="255" y="567"/>
                  </a:cubicBezTo>
                  <a:cubicBezTo>
                    <a:pt x="315" y="567"/>
                    <a:pt x="379" y="521"/>
                    <a:pt x="382" y="400"/>
                  </a:cubicBezTo>
                  <a:lnTo>
                    <a:pt x="382" y="400"/>
                  </a:lnTo>
                  <a:cubicBezTo>
                    <a:pt x="379" y="514"/>
                    <a:pt x="434" y="555"/>
                    <a:pt x="489" y="555"/>
                  </a:cubicBezTo>
                  <a:cubicBezTo>
                    <a:pt x="587" y="555"/>
                    <a:pt x="689" y="428"/>
                    <a:pt x="495" y="336"/>
                  </a:cubicBezTo>
                  <a:lnTo>
                    <a:pt x="495" y="336"/>
                  </a:lnTo>
                  <a:cubicBezTo>
                    <a:pt x="540" y="357"/>
                    <a:pt x="578" y="366"/>
                    <a:pt x="611" y="366"/>
                  </a:cubicBezTo>
                  <a:cubicBezTo>
                    <a:pt x="759" y="366"/>
                    <a:pt x="771" y="180"/>
                    <a:pt x="632" y="180"/>
                  </a:cubicBezTo>
                  <a:cubicBezTo>
                    <a:pt x="596" y="180"/>
                    <a:pt x="551" y="192"/>
                    <a:pt x="495" y="223"/>
                  </a:cubicBezTo>
                  <a:cubicBezTo>
                    <a:pt x="692" y="115"/>
                    <a:pt x="611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0;p28">
              <a:extLst>
                <a:ext uri="{FF2B5EF4-FFF2-40B4-BE49-F238E27FC236}">
                  <a16:creationId xmlns:a16="http://schemas.microsoft.com/office/drawing/2014/main" id="{BC3424DA-7CCF-7993-30B6-8A9945F952E6}"/>
                </a:ext>
              </a:extLst>
            </p:cNvPr>
            <p:cNvSpPr/>
            <p:nvPr/>
          </p:nvSpPr>
          <p:spPr>
            <a:xfrm>
              <a:off x="2374815" y="3187218"/>
              <a:ext cx="14037" cy="10854"/>
            </a:xfrm>
            <a:custGeom>
              <a:avLst/>
              <a:gdLst/>
              <a:ahLst/>
              <a:cxnLst/>
              <a:rect l="l" t="t" r="r" b="b"/>
              <a:pathLst>
                <a:path w="194" h="150" extrusionOk="0">
                  <a:moveTo>
                    <a:pt x="104" y="1"/>
                  </a:moveTo>
                  <a:cubicBezTo>
                    <a:pt x="73" y="1"/>
                    <a:pt x="43" y="16"/>
                    <a:pt x="25" y="39"/>
                  </a:cubicBezTo>
                  <a:cubicBezTo>
                    <a:pt x="1" y="79"/>
                    <a:pt x="9" y="128"/>
                    <a:pt x="49" y="144"/>
                  </a:cubicBezTo>
                  <a:cubicBezTo>
                    <a:pt x="60" y="148"/>
                    <a:pt x="71" y="150"/>
                    <a:pt x="83" y="150"/>
                  </a:cubicBezTo>
                  <a:cubicBezTo>
                    <a:pt x="114" y="150"/>
                    <a:pt x="146" y="135"/>
                    <a:pt x="170" y="111"/>
                  </a:cubicBezTo>
                  <a:cubicBezTo>
                    <a:pt x="194" y="79"/>
                    <a:pt x="178" y="23"/>
                    <a:pt x="137" y="7"/>
                  </a:cubicBezTo>
                  <a:cubicBezTo>
                    <a:pt x="127" y="3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1;p28">
              <a:extLst>
                <a:ext uri="{FF2B5EF4-FFF2-40B4-BE49-F238E27FC236}">
                  <a16:creationId xmlns:a16="http://schemas.microsoft.com/office/drawing/2014/main" id="{5CEBE415-A8C5-0427-D4C4-D4CDBB003426}"/>
                </a:ext>
              </a:extLst>
            </p:cNvPr>
            <p:cNvSpPr/>
            <p:nvPr/>
          </p:nvSpPr>
          <p:spPr>
            <a:xfrm>
              <a:off x="2371341" y="2850803"/>
              <a:ext cx="556491" cy="220485"/>
            </a:xfrm>
            <a:custGeom>
              <a:avLst/>
              <a:gdLst/>
              <a:ahLst/>
              <a:cxnLst/>
              <a:rect l="l" t="t" r="r" b="b"/>
              <a:pathLst>
                <a:path w="7691" h="3047" extrusionOk="0">
                  <a:moveTo>
                    <a:pt x="5145" y="1"/>
                  </a:moveTo>
                  <a:cubicBezTo>
                    <a:pt x="5050" y="1"/>
                    <a:pt x="4948" y="20"/>
                    <a:pt x="4830" y="68"/>
                  </a:cubicBezTo>
                  <a:cubicBezTo>
                    <a:pt x="4484" y="204"/>
                    <a:pt x="2588" y="494"/>
                    <a:pt x="836" y="1996"/>
                  </a:cubicBezTo>
                  <a:cubicBezTo>
                    <a:pt x="531" y="2286"/>
                    <a:pt x="250" y="2599"/>
                    <a:pt x="1" y="2928"/>
                  </a:cubicBezTo>
                  <a:cubicBezTo>
                    <a:pt x="332" y="3007"/>
                    <a:pt x="672" y="3047"/>
                    <a:pt x="1014" y="3047"/>
                  </a:cubicBezTo>
                  <a:cubicBezTo>
                    <a:pt x="1161" y="3047"/>
                    <a:pt x="1308" y="3039"/>
                    <a:pt x="1455" y="3025"/>
                  </a:cubicBezTo>
                  <a:cubicBezTo>
                    <a:pt x="1817" y="2977"/>
                    <a:pt x="3006" y="2840"/>
                    <a:pt x="4332" y="2687"/>
                  </a:cubicBezTo>
                  <a:cubicBezTo>
                    <a:pt x="5296" y="2165"/>
                    <a:pt x="6365" y="1844"/>
                    <a:pt x="7458" y="1755"/>
                  </a:cubicBezTo>
                  <a:cubicBezTo>
                    <a:pt x="7458" y="1755"/>
                    <a:pt x="7691" y="1538"/>
                    <a:pt x="7458" y="1345"/>
                  </a:cubicBezTo>
                  <a:cubicBezTo>
                    <a:pt x="7224" y="1161"/>
                    <a:pt x="5947" y="245"/>
                    <a:pt x="5674" y="140"/>
                  </a:cubicBezTo>
                  <a:cubicBezTo>
                    <a:pt x="5492" y="76"/>
                    <a:pt x="5334" y="1"/>
                    <a:pt x="51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2;p28">
              <a:extLst>
                <a:ext uri="{FF2B5EF4-FFF2-40B4-BE49-F238E27FC236}">
                  <a16:creationId xmlns:a16="http://schemas.microsoft.com/office/drawing/2014/main" id="{460E207D-7644-D384-9EE5-7BB53AF5AEB7}"/>
                </a:ext>
              </a:extLst>
            </p:cNvPr>
            <p:cNvSpPr/>
            <p:nvPr/>
          </p:nvSpPr>
          <p:spPr>
            <a:xfrm>
              <a:off x="2558600" y="4004050"/>
              <a:ext cx="107015" cy="107095"/>
            </a:xfrm>
            <a:custGeom>
              <a:avLst/>
              <a:gdLst/>
              <a:ahLst/>
              <a:cxnLst/>
              <a:rect l="l" t="t" r="r" b="b"/>
              <a:pathLst>
                <a:path w="1479" h="1480" extrusionOk="0">
                  <a:moveTo>
                    <a:pt x="739" y="1"/>
                  </a:moveTo>
                  <a:cubicBezTo>
                    <a:pt x="329" y="1"/>
                    <a:pt x="0" y="330"/>
                    <a:pt x="0" y="740"/>
                  </a:cubicBezTo>
                  <a:cubicBezTo>
                    <a:pt x="0" y="1150"/>
                    <a:pt x="329" y="1479"/>
                    <a:pt x="739" y="1479"/>
                  </a:cubicBezTo>
                  <a:cubicBezTo>
                    <a:pt x="1149" y="1479"/>
                    <a:pt x="1479" y="1150"/>
                    <a:pt x="1479" y="740"/>
                  </a:cubicBezTo>
                  <a:cubicBezTo>
                    <a:pt x="1479" y="330"/>
                    <a:pt x="1149" y="1"/>
                    <a:pt x="739" y="1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3;p28">
              <a:extLst>
                <a:ext uri="{FF2B5EF4-FFF2-40B4-BE49-F238E27FC236}">
                  <a16:creationId xmlns:a16="http://schemas.microsoft.com/office/drawing/2014/main" id="{8B177357-3DE8-7B4D-ADEB-A76C36760C51}"/>
                </a:ext>
              </a:extLst>
            </p:cNvPr>
            <p:cNvSpPr/>
            <p:nvPr/>
          </p:nvSpPr>
          <p:spPr>
            <a:xfrm>
              <a:off x="2526040" y="4171570"/>
              <a:ext cx="107015" cy="107023"/>
            </a:xfrm>
            <a:custGeom>
              <a:avLst/>
              <a:gdLst/>
              <a:ahLst/>
              <a:cxnLst/>
              <a:rect l="l" t="t" r="r" b="b"/>
              <a:pathLst>
                <a:path w="1479" h="1479" extrusionOk="0">
                  <a:moveTo>
                    <a:pt x="739" y="0"/>
                  </a:moveTo>
                  <a:cubicBezTo>
                    <a:pt x="329" y="0"/>
                    <a:pt x="0" y="330"/>
                    <a:pt x="0" y="739"/>
                  </a:cubicBezTo>
                  <a:cubicBezTo>
                    <a:pt x="0" y="1149"/>
                    <a:pt x="329" y="1479"/>
                    <a:pt x="739" y="1479"/>
                  </a:cubicBezTo>
                  <a:cubicBezTo>
                    <a:pt x="1149" y="1479"/>
                    <a:pt x="1479" y="1149"/>
                    <a:pt x="1479" y="739"/>
                  </a:cubicBezTo>
                  <a:cubicBezTo>
                    <a:pt x="1479" y="330"/>
                    <a:pt x="1149" y="0"/>
                    <a:pt x="739" y="0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4;p28">
              <a:extLst>
                <a:ext uri="{FF2B5EF4-FFF2-40B4-BE49-F238E27FC236}">
                  <a16:creationId xmlns:a16="http://schemas.microsoft.com/office/drawing/2014/main" id="{3DD4AB66-3BF8-2DF9-5436-018A8C391C35}"/>
                </a:ext>
              </a:extLst>
            </p:cNvPr>
            <p:cNvSpPr/>
            <p:nvPr/>
          </p:nvSpPr>
          <p:spPr>
            <a:xfrm>
              <a:off x="2794049" y="4052316"/>
              <a:ext cx="107015" cy="107095"/>
            </a:xfrm>
            <a:custGeom>
              <a:avLst/>
              <a:gdLst/>
              <a:ahLst/>
              <a:cxnLst/>
              <a:rect l="l" t="t" r="r" b="b"/>
              <a:pathLst>
                <a:path w="1479" h="1480" extrusionOk="0">
                  <a:moveTo>
                    <a:pt x="740" y="1"/>
                  </a:moveTo>
                  <a:cubicBezTo>
                    <a:pt x="330" y="1"/>
                    <a:pt x="0" y="330"/>
                    <a:pt x="0" y="740"/>
                  </a:cubicBezTo>
                  <a:cubicBezTo>
                    <a:pt x="0" y="1150"/>
                    <a:pt x="330" y="1479"/>
                    <a:pt x="740" y="1479"/>
                  </a:cubicBezTo>
                  <a:cubicBezTo>
                    <a:pt x="1149" y="1479"/>
                    <a:pt x="1479" y="1150"/>
                    <a:pt x="1479" y="740"/>
                  </a:cubicBezTo>
                  <a:cubicBezTo>
                    <a:pt x="1479" y="330"/>
                    <a:pt x="1149" y="1"/>
                    <a:pt x="740" y="1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5;p28">
              <a:extLst>
                <a:ext uri="{FF2B5EF4-FFF2-40B4-BE49-F238E27FC236}">
                  <a16:creationId xmlns:a16="http://schemas.microsoft.com/office/drawing/2014/main" id="{6B9ED554-0A43-E9D7-F0CD-CBFE97C9181C}"/>
                </a:ext>
              </a:extLst>
            </p:cNvPr>
            <p:cNvSpPr/>
            <p:nvPr/>
          </p:nvSpPr>
          <p:spPr>
            <a:xfrm>
              <a:off x="2761489" y="4219836"/>
              <a:ext cx="107015" cy="107023"/>
            </a:xfrm>
            <a:custGeom>
              <a:avLst/>
              <a:gdLst/>
              <a:ahLst/>
              <a:cxnLst/>
              <a:rect l="l" t="t" r="r" b="b"/>
              <a:pathLst>
                <a:path w="1479" h="1479" extrusionOk="0">
                  <a:moveTo>
                    <a:pt x="740" y="0"/>
                  </a:moveTo>
                  <a:cubicBezTo>
                    <a:pt x="330" y="0"/>
                    <a:pt x="0" y="330"/>
                    <a:pt x="0" y="739"/>
                  </a:cubicBezTo>
                  <a:cubicBezTo>
                    <a:pt x="0" y="1149"/>
                    <a:pt x="330" y="1479"/>
                    <a:pt x="740" y="1479"/>
                  </a:cubicBezTo>
                  <a:cubicBezTo>
                    <a:pt x="1149" y="1479"/>
                    <a:pt x="1479" y="1149"/>
                    <a:pt x="1479" y="739"/>
                  </a:cubicBezTo>
                  <a:cubicBezTo>
                    <a:pt x="1479" y="330"/>
                    <a:pt x="1149" y="0"/>
                    <a:pt x="740" y="0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6;p28">
              <a:extLst>
                <a:ext uri="{FF2B5EF4-FFF2-40B4-BE49-F238E27FC236}">
                  <a16:creationId xmlns:a16="http://schemas.microsoft.com/office/drawing/2014/main" id="{3AC6689C-F725-3F37-67A7-7C9239D7BF3C}"/>
                </a:ext>
              </a:extLst>
            </p:cNvPr>
            <p:cNvSpPr/>
            <p:nvPr/>
          </p:nvSpPr>
          <p:spPr>
            <a:xfrm>
              <a:off x="2539354" y="4077064"/>
              <a:ext cx="349987" cy="177141"/>
            </a:xfrm>
            <a:custGeom>
              <a:avLst/>
              <a:gdLst/>
              <a:ahLst/>
              <a:cxnLst/>
              <a:rect l="l" t="t" r="r" b="b"/>
              <a:pathLst>
                <a:path w="4837" h="2448" extrusionOk="0">
                  <a:moveTo>
                    <a:pt x="4267" y="1"/>
                  </a:moveTo>
                  <a:cubicBezTo>
                    <a:pt x="4214" y="1"/>
                    <a:pt x="4158" y="12"/>
                    <a:pt x="4099" y="37"/>
                  </a:cubicBezTo>
                  <a:lnTo>
                    <a:pt x="395" y="1676"/>
                  </a:lnTo>
                  <a:cubicBezTo>
                    <a:pt x="1" y="1853"/>
                    <a:pt x="121" y="2447"/>
                    <a:pt x="555" y="2447"/>
                  </a:cubicBezTo>
                  <a:cubicBezTo>
                    <a:pt x="612" y="2447"/>
                    <a:pt x="668" y="2431"/>
                    <a:pt x="724" y="2415"/>
                  </a:cubicBezTo>
                  <a:lnTo>
                    <a:pt x="4420" y="768"/>
                  </a:lnTo>
                  <a:cubicBezTo>
                    <a:pt x="4837" y="570"/>
                    <a:pt x="4646" y="1"/>
                    <a:pt x="4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7;p28">
              <a:extLst>
                <a:ext uri="{FF2B5EF4-FFF2-40B4-BE49-F238E27FC236}">
                  <a16:creationId xmlns:a16="http://schemas.microsoft.com/office/drawing/2014/main" id="{2201EF51-7FF3-CDD3-E819-87CA52698706}"/>
                </a:ext>
              </a:extLst>
            </p:cNvPr>
            <p:cNvSpPr/>
            <p:nvPr/>
          </p:nvSpPr>
          <p:spPr>
            <a:xfrm>
              <a:off x="2637614" y="4125041"/>
              <a:ext cx="137332" cy="87268"/>
            </a:xfrm>
            <a:custGeom>
              <a:avLst/>
              <a:gdLst/>
              <a:ahLst/>
              <a:cxnLst/>
              <a:rect l="l" t="t" r="r" b="b"/>
              <a:pathLst>
                <a:path w="1898" h="1206" extrusionOk="0">
                  <a:moveTo>
                    <a:pt x="1311" y="0"/>
                  </a:moveTo>
                  <a:lnTo>
                    <a:pt x="1" y="587"/>
                  </a:lnTo>
                  <a:lnTo>
                    <a:pt x="579" y="1206"/>
                  </a:lnTo>
                  <a:lnTo>
                    <a:pt x="1897" y="627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8;p28">
              <a:extLst>
                <a:ext uri="{FF2B5EF4-FFF2-40B4-BE49-F238E27FC236}">
                  <a16:creationId xmlns:a16="http://schemas.microsoft.com/office/drawing/2014/main" id="{D5597D31-06A8-AF28-9A5A-14E4AA75D64E}"/>
                </a:ext>
              </a:extLst>
            </p:cNvPr>
            <p:cNvSpPr/>
            <p:nvPr/>
          </p:nvSpPr>
          <p:spPr>
            <a:xfrm>
              <a:off x="2570829" y="4028291"/>
              <a:ext cx="282551" cy="274178"/>
            </a:xfrm>
            <a:custGeom>
              <a:avLst/>
              <a:gdLst/>
              <a:ahLst/>
              <a:cxnLst/>
              <a:rect l="l" t="t" r="r" b="b"/>
              <a:pathLst>
                <a:path w="3905" h="3789" extrusionOk="0">
                  <a:moveTo>
                    <a:pt x="579" y="0"/>
                  </a:moveTo>
                  <a:cubicBezTo>
                    <a:pt x="271" y="0"/>
                    <a:pt x="0" y="387"/>
                    <a:pt x="281" y="686"/>
                  </a:cubicBezTo>
                  <a:lnTo>
                    <a:pt x="3085" y="3660"/>
                  </a:lnTo>
                  <a:cubicBezTo>
                    <a:pt x="3158" y="3740"/>
                    <a:pt x="3262" y="3788"/>
                    <a:pt x="3375" y="3788"/>
                  </a:cubicBezTo>
                  <a:cubicBezTo>
                    <a:pt x="3728" y="3788"/>
                    <a:pt x="3905" y="3362"/>
                    <a:pt x="3664" y="3113"/>
                  </a:cubicBezTo>
                  <a:lnTo>
                    <a:pt x="868" y="132"/>
                  </a:lnTo>
                  <a:cubicBezTo>
                    <a:pt x="779" y="39"/>
                    <a:pt x="677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99;p28">
              <a:extLst>
                <a:ext uri="{FF2B5EF4-FFF2-40B4-BE49-F238E27FC236}">
                  <a16:creationId xmlns:a16="http://schemas.microsoft.com/office/drawing/2014/main" id="{57C4B268-152A-B2A4-16E0-0431299C984D}"/>
                </a:ext>
              </a:extLst>
            </p:cNvPr>
            <p:cNvSpPr/>
            <p:nvPr/>
          </p:nvSpPr>
          <p:spPr>
            <a:xfrm>
              <a:off x="1777148" y="3157477"/>
              <a:ext cx="578560" cy="486703"/>
            </a:xfrm>
            <a:custGeom>
              <a:avLst/>
              <a:gdLst/>
              <a:ahLst/>
              <a:cxnLst/>
              <a:rect l="l" t="t" r="r" b="b"/>
              <a:pathLst>
                <a:path w="7996" h="6726" extrusionOk="0">
                  <a:moveTo>
                    <a:pt x="5858" y="0"/>
                  </a:moveTo>
                  <a:cubicBezTo>
                    <a:pt x="5408" y="0"/>
                    <a:pt x="2162" y="249"/>
                    <a:pt x="2162" y="249"/>
                  </a:cubicBezTo>
                  <a:cubicBezTo>
                    <a:pt x="2098" y="249"/>
                    <a:pt x="1607" y="611"/>
                    <a:pt x="1607" y="651"/>
                  </a:cubicBezTo>
                  <a:cubicBezTo>
                    <a:pt x="1607" y="683"/>
                    <a:pt x="1824" y="2620"/>
                    <a:pt x="1824" y="2620"/>
                  </a:cubicBezTo>
                  <a:cubicBezTo>
                    <a:pt x="1358" y="3247"/>
                    <a:pt x="948" y="3913"/>
                    <a:pt x="587" y="4605"/>
                  </a:cubicBezTo>
                  <a:cubicBezTo>
                    <a:pt x="113" y="5585"/>
                    <a:pt x="0" y="6252"/>
                    <a:pt x="8" y="6284"/>
                  </a:cubicBezTo>
                  <a:cubicBezTo>
                    <a:pt x="121" y="6437"/>
                    <a:pt x="241" y="6581"/>
                    <a:pt x="370" y="6726"/>
                  </a:cubicBezTo>
                  <a:cubicBezTo>
                    <a:pt x="2162" y="6646"/>
                    <a:pt x="4524" y="5979"/>
                    <a:pt x="7714" y="4267"/>
                  </a:cubicBezTo>
                  <a:cubicBezTo>
                    <a:pt x="7883" y="4171"/>
                    <a:pt x="7996" y="3986"/>
                    <a:pt x="7988" y="3785"/>
                  </a:cubicBezTo>
                  <a:lnTo>
                    <a:pt x="7988" y="2547"/>
                  </a:lnTo>
                  <a:cubicBezTo>
                    <a:pt x="7988" y="2403"/>
                    <a:pt x="7947" y="2202"/>
                    <a:pt x="7763" y="2130"/>
                  </a:cubicBezTo>
                  <a:cubicBezTo>
                    <a:pt x="7586" y="2049"/>
                    <a:pt x="6839" y="1712"/>
                    <a:pt x="6694" y="1270"/>
                  </a:cubicBezTo>
                  <a:cubicBezTo>
                    <a:pt x="6557" y="828"/>
                    <a:pt x="6461" y="458"/>
                    <a:pt x="6437" y="386"/>
                  </a:cubicBezTo>
                  <a:cubicBezTo>
                    <a:pt x="6413" y="306"/>
                    <a:pt x="6316" y="0"/>
                    <a:pt x="58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0;p28">
              <a:extLst>
                <a:ext uri="{FF2B5EF4-FFF2-40B4-BE49-F238E27FC236}">
                  <a16:creationId xmlns:a16="http://schemas.microsoft.com/office/drawing/2014/main" id="{25AC62A2-F33B-44F4-1FA5-1A8A5064C043}"/>
                </a:ext>
              </a:extLst>
            </p:cNvPr>
            <p:cNvSpPr/>
            <p:nvPr/>
          </p:nvSpPr>
          <p:spPr>
            <a:xfrm>
              <a:off x="1777727" y="3294677"/>
              <a:ext cx="577981" cy="349506"/>
            </a:xfrm>
            <a:custGeom>
              <a:avLst/>
              <a:gdLst/>
              <a:ahLst/>
              <a:cxnLst/>
              <a:rect l="l" t="t" r="r" b="b"/>
              <a:pathLst>
                <a:path w="7988" h="4830" extrusionOk="0">
                  <a:moveTo>
                    <a:pt x="7755" y="234"/>
                  </a:moveTo>
                  <a:cubicBezTo>
                    <a:pt x="7602" y="169"/>
                    <a:pt x="7449" y="89"/>
                    <a:pt x="7305" y="1"/>
                  </a:cubicBezTo>
                  <a:cubicBezTo>
                    <a:pt x="7329" y="65"/>
                    <a:pt x="7337" y="137"/>
                    <a:pt x="7337" y="209"/>
                  </a:cubicBezTo>
                  <a:lnTo>
                    <a:pt x="7337" y="1511"/>
                  </a:lnTo>
                  <a:cubicBezTo>
                    <a:pt x="7337" y="1712"/>
                    <a:pt x="7232" y="1897"/>
                    <a:pt x="7064" y="1993"/>
                  </a:cubicBezTo>
                  <a:cubicBezTo>
                    <a:pt x="4147" y="3681"/>
                    <a:pt x="1776" y="4275"/>
                    <a:pt x="0" y="4380"/>
                  </a:cubicBezTo>
                  <a:lnTo>
                    <a:pt x="0" y="4388"/>
                  </a:lnTo>
                  <a:cubicBezTo>
                    <a:pt x="113" y="4541"/>
                    <a:pt x="233" y="4685"/>
                    <a:pt x="362" y="4830"/>
                  </a:cubicBezTo>
                  <a:cubicBezTo>
                    <a:pt x="2154" y="4750"/>
                    <a:pt x="4516" y="4083"/>
                    <a:pt x="7706" y="2371"/>
                  </a:cubicBezTo>
                  <a:cubicBezTo>
                    <a:pt x="7875" y="2275"/>
                    <a:pt x="7988" y="2090"/>
                    <a:pt x="7980" y="1889"/>
                  </a:cubicBezTo>
                  <a:lnTo>
                    <a:pt x="7980" y="651"/>
                  </a:lnTo>
                  <a:cubicBezTo>
                    <a:pt x="7980" y="515"/>
                    <a:pt x="7939" y="314"/>
                    <a:pt x="7755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1;p28">
              <a:extLst>
                <a:ext uri="{FF2B5EF4-FFF2-40B4-BE49-F238E27FC236}">
                  <a16:creationId xmlns:a16="http://schemas.microsoft.com/office/drawing/2014/main" id="{B1B4163C-149D-A975-A076-DEA54496F812}"/>
                </a:ext>
              </a:extLst>
            </p:cNvPr>
            <p:cNvSpPr/>
            <p:nvPr/>
          </p:nvSpPr>
          <p:spPr>
            <a:xfrm>
              <a:off x="1893426" y="3175495"/>
              <a:ext cx="369233" cy="171569"/>
            </a:xfrm>
            <a:custGeom>
              <a:avLst/>
              <a:gdLst/>
              <a:ahLst/>
              <a:cxnLst/>
              <a:rect l="l" t="t" r="r" b="b"/>
              <a:pathLst>
                <a:path w="5103" h="2371" extrusionOk="0">
                  <a:moveTo>
                    <a:pt x="5087" y="1021"/>
                  </a:moveTo>
                  <a:cubicBezTo>
                    <a:pt x="4950" y="579"/>
                    <a:pt x="4854" y="209"/>
                    <a:pt x="4830" y="137"/>
                  </a:cubicBezTo>
                  <a:cubicBezTo>
                    <a:pt x="4814" y="89"/>
                    <a:pt x="4798" y="40"/>
                    <a:pt x="4773" y="0"/>
                  </a:cubicBezTo>
                  <a:cubicBezTo>
                    <a:pt x="3761" y="89"/>
                    <a:pt x="1238" y="322"/>
                    <a:pt x="16" y="378"/>
                  </a:cubicBezTo>
                  <a:cubicBezTo>
                    <a:pt x="8" y="386"/>
                    <a:pt x="0" y="394"/>
                    <a:pt x="0" y="402"/>
                  </a:cubicBezTo>
                  <a:cubicBezTo>
                    <a:pt x="0" y="434"/>
                    <a:pt x="217" y="2371"/>
                    <a:pt x="217" y="2371"/>
                  </a:cubicBezTo>
                  <a:cubicBezTo>
                    <a:pt x="2033" y="2202"/>
                    <a:pt x="4131" y="1648"/>
                    <a:pt x="5103" y="1053"/>
                  </a:cubicBezTo>
                  <a:cubicBezTo>
                    <a:pt x="5095" y="1045"/>
                    <a:pt x="5095" y="1029"/>
                    <a:pt x="5087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2;p28">
              <a:extLst>
                <a:ext uri="{FF2B5EF4-FFF2-40B4-BE49-F238E27FC236}">
                  <a16:creationId xmlns:a16="http://schemas.microsoft.com/office/drawing/2014/main" id="{D637C95D-A420-262D-6959-9955E8D5328B}"/>
                </a:ext>
              </a:extLst>
            </p:cNvPr>
            <p:cNvSpPr/>
            <p:nvPr/>
          </p:nvSpPr>
          <p:spPr>
            <a:xfrm>
              <a:off x="1501542" y="4886732"/>
              <a:ext cx="1804779" cy="611238"/>
            </a:xfrm>
            <a:custGeom>
              <a:avLst/>
              <a:gdLst/>
              <a:ahLst/>
              <a:cxnLst/>
              <a:rect l="l" t="t" r="r" b="b"/>
              <a:pathLst>
                <a:path w="24943" h="8447" extrusionOk="0">
                  <a:moveTo>
                    <a:pt x="21857" y="1"/>
                  </a:moveTo>
                  <a:lnTo>
                    <a:pt x="1857" y="443"/>
                  </a:lnTo>
                  <a:cubicBezTo>
                    <a:pt x="1857" y="443"/>
                    <a:pt x="266" y="5899"/>
                    <a:pt x="0" y="8446"/>
                  </a:cubicBezTo>
                  <a:lnTo>
                    <a:pt x="24943" y="8446"/>
                  </a:lnTo>
                  <a:cubicBezTo>
                    <a:pt x="24943" y="8446"/>
                    <a:pt x="22765" y="1463"/>
                    <a:pt x="2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3;p28">
              <a:extLst>
                <a:ext uri="{FF2B5EF4-FFF2-40B4-BE49-F238E27FC236}">
                  <a16:creationId xmlns:a16="http://schemas.microsoft.com/office/drawing/2014/main" id="{8204BBCF-0E5D-CF81-8654-0EFCA169BDF4}"/>
                </a:ext>
              </a:extLst>
            </p:cNvPr>
            <p:cNvSpPr/>
            <p:nvPr/>
          </p:nvSpPr>
          <p:spPr>
            <a:xfrm>
              <a:off x="1634678" y="4149427"/>
              <a:ext cx="1501897" cy="653641"/>
            </a:xfrm>
            <a:custGeom>
              <a:avLst/>
              <a:gdLst/>
              <a:ahLst/>
              <a:cxnLst/>
              <a:rect l="l" t="t" r="r" b="b"/>
              <a:pathLst>
                <a:path w="20757" h="9033" extrusionOk="0">
                  <a:moveTo>
                    <a:pt x="1118" y="1"/>
                  </a:moveTo>
                  <a:cubicBezTo>
                    <a:pt x="571" y="1"/>
                    <a:pt x="515" y="587"/>
                    <a:pt x="330" y="1343"/>
                  </a:cubicBezTo>
                  <a:cubicBezTo>
                    <a:pt x="153" y="2098"/>
                    <a:pt x="1" y="5923"/>
                    <a:pt x="17" y="6550"/>
                  </a:cubicBezTo>
                  <a:cubicBezTo>
                    <a:pt x="33" y="7185"/>
                    <a:pt x="571" y="8141"/>
                    <a:pt x="1254" y="8358"/>
                  </a:cubicBezTo>
                  <a:cubicBezTo>
                    <a:pt x="1937" y="8583"/>
                    <a:pt x="19455" y="9033"/>
                    <a:pt x="19872" y="9033"/>
                  </a:cubicBezTo>
                  <a:cubicBezTo>
                    <a:pt x="20290" y="9033"/>
                    <a:pt x="20724" y="8703"/>
                    <a:pt x="20740" y="8229"/>
                  </a:cubicBezTo>
                  <a:cubicBezTo>
                    <a:pt x="20756" y="7755"/>
                    <a:pt x="20555" y="4509"/>
                    <a:pt x="20507" y="4187"/>
                  </a:cubicBezTo>
                  <a:cubicBezTo>
                    <a:pt x="20459" y="3866"/>
                    <a:pt x="19776" y="3279"/>
                    <a:pt x="19511" y="3143"/>
                  </a:cubicBezTo>
                  <a:cubicBezTo>
                    <a:pt x="19254" y="2998"/>
                    <a:pt x="8824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4;p28">
              <a:extLst>
                <a:ext uri="{FF2B5EF4-FFF2-40B4-BE49-F238E27FC236}">
                  <a16:creationId xmlns:a16="http://schemas.microsoft.com/office/drawing/2014/main" id="{926D37A9-FC65-BAC7-4034-CC6088D5869D}"/>
                </a:ext>
              </a:extLst>
            </p:cNvPr>
            <p:cNvSpPr/>
            <p:nvPr/>
          </p:nvSpPr>
          <p:spPr>
            <a:xfrm>
              <a:off x="1859129" y="4405881"/>
              <a:ext cx="1277448" cy="396613"/>
            </a:xfrm>
            <a:custGeom>
              <a:avLst/>
              <a:gdLst/>
              <a:ahLst/>
              <a:cxnLst/>
              <a:rect l="l" t="t" r="r" b="b"/>
              <a:pathLst>
                <a:path w="17655" h="5481" extrusionOk="0">
                  <a:moveTo>
                    <a:pt x="16939" y="0"/>
                  </a:moveTo>
                  <a:cubicBezTo>
                    <a:pt x="13195" y="627"/>
                    <a:pt x="4613" y="2082"/>
                    <a:pt x="3359" y="2620"/>
                  </a:cubicBezTo>
                  <a:cubicBezTo>
                    <a:pt x="2403" y="3038"/>
                    <a:pt x="981" y="4139"/>
                    <a:pt x="0" y="4950"/>
                  </a:cubicBezTo>
                  <a:cubicBezTo>
                    <a:pt x="4661" y="5175"/>
                    <a:pt x="16425" y="5481"/>
                    <a:pt x="16770" y="5481"/>
                  </a:cubicBezTo>
                  <a:cubicBezTo>
                    <a:pt x="17188" y="5481"/>
                    <a:pt x="17622" y="5151"/>
                    <a:pt x="17638" y="4677"/>
                  </a:cubicBezTo>
                  <a:cubicBezTo>
                    <a:pt x="17654" y="4203"/>
                    <a:pt x="17453" y="965"/>
                    <a:pt x="17405" y="635"/>
                  </a:cubicBezTo>
                  <a:cubicBezTo>
                    <a:pt x="17373" y="466"/>
                    <a:pt x="17172" y="217"/>
                    <a:pt x="16939" y="0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5;p28">
              <a:extLst>
                <a:ext uri="{FF2B5EF4-FFF2-40B4-BE49-F238E27FC236}">
                  <a16:creationId xmlns:a16="http://schemas.microsoft.com/office/drawing/2014/main" id="{E9BB103B-1B56-8419-427D-EC96ED5352BA}"/>
                </a:ext>
              </a:extLst>
            </p:cNvPr>
            <p:cNvSpPr/>
            <p:nvPr/>
          </p:nvSpPr>
          <p:spPr>
            <a:xfrm>
              <a:off x="828263" y="4023877"/>
              <a:ext cx="1119277" cy="689098"/>
            </a:xfrm>
            <a:custGeom>
              <a:avLst/>
              <a:gdLst/>
              <a:ahLst/>
              <a:cxnLst/>
              <a:rect l="l" t="t" r="r" b="b"/>
              <a:pathLst>
                <a:path w="15469" h="9523" extrusionOk="0">
                  <a:moveTo>
                    <a:pt x="892" y="0"/>
                  </a:moveTo>
                  <a:lnTo>
                    <a:pt x="0" y="1808"/>
                  </a:lnTo>
                  <a:cubicBezTo>
                    <a:pt x="0" y="1808"/>
                    <a:pt x="8333" y="5537"/>
                    <a:pt x="14199" y="9522"/>
                  </a:cubicBezTo>
                  <a:lnTo>
                    <a:pt x="15469" y="7578"/>
                  </a:lnTo>
                  <a:cubicBezTo>
                    <a:pt x="15469" y="7578"/>
                    <a:pt x="7393" y="2692"/>
                    <a:pt x="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6;p28">
              <a:extLst>
                <a:ext uri="{FF2B5EF4-FFF2-40B4-BE49-F238E27FC236}">
                  <a16:creationId xmlns:a16="http://schemas.microsoft.com/office/drawing/2014/main" id="{13E6E5DA-44A1-DF45-EAA5-A698BE82D65A}"/>
                </a:ext>
              </a:extLst>
            </p:cNvPr>
            <p:cNvSpPr/>
            <p:nvPr/>
          </p:nvSpPr>
          <p:spPr>
            <a:xfrm>
              <a:off x="784632" y="3997103"/>
              <a:ext cx="196013" cy="208835"/>
            </a:xfrm>
            <a:custGeom>
              <a:avLst/>
              <a:gdLst/>
              <a:ahLst/>
              <a:cxnLst/>
              <a:rect l="l" t="t" r="r" b="b"/>
              <a:pathLst>
                <a:path w="2709" h="2886" extrusionOk="0">
                  <a:moveTo>
                    <a:pt x="1080" y="1"/>
                  </a:moveTo>
                  <a:cubicBezTo>
                    <a:pt x="984" y="1"/>
                    <a:pt x="888" y="35"/>
                    <a:pt x="812" y="105"/>
                  </a:cubicBezTo>
                  <a:cubicBezTo>
                    <a:pt x="764" y="161"/>
                    <a:pt x="65" y="1736"/>
                    <a:pt x="33" y="1849"/>
                  </a:cubicBezTo>
                  <a:cubicBezTo>
                    <a:pt x="9" y="1961"/>
                    <a:pt x="1" y="2138"/>
                    <a:pt x="137" y="2210"/>
                  </a:cubicBezTo>
                  <a:cubicBezTo>
                    <a:pt x="266" y="2283"/>
                    <a:pt x="1584" y="2877"/>
                    <a:pt x="1624" y="2885"/>
                  </a:cubicBezTo>
                  <a:cubicBezTo>
                    <a:pt x="1625" y="2886"/>
                    <a:pt x="1627" y="2886"/>
                    <a:pt x="1629" y="2886"/>
                  </a:cubicBezTo>
                  <a:cubicBezTo>
                    <a:pt x="1673" y="2886"/>
                    <a:pt x="1785" y="2786"/>
                    <a:pt x="1801" y="2724"/>
                  </a:cubicBezTo>
                  <a:cubicBezTo>
                    <a:pt x="1801" y="2700"/>
                    <a:pt x="1905" y="2483"/>
                    <a:pt x="2034" y="2202"/>
                  </a:cubicBezTo>
                  <a:lnTo>
                    <a:pt x="2034" y="2202"/>
                  </a:lnTo>
                  <a:cubicBezTo>
                    <a:pt x="2006" y="2207"/>
                    <a:pt x="1978" y="2209"/>
                    <a:pt x="1951" y="2209"/>
                  </a:cubicBezTo>
                  <a:cubicBezTo>
                    <a:pt x="1584" y="2209"/>
                    <a:pt x="1331" y="1815"/>
                    <a:pt x="1495" y="1471"/>
                  </a:cubicBezTo>
                  <a:cubicBezTo>
                    <a:pt x="1588" y="1273"/>
                    <a:pt x="1776" y="1172"/>
                    <a:pt x="1965" y="1172"/>
                  </a:cubicBezTo>
                  <a:cubicBezTo>
                    <a:pt x="2136" y="1172"/>
                    <a:pt x="2308" y="1255"/>
                    <a:pt x="2411" y="1423"/>
                  </a:cubicBezTo>
                  <a:cubicBezTo>
                    <a:pt x="2556" y="1109"/>
                    <a:pt x="2668" y="868"/>
                    <a:pt x="2668" y="868"/>
                  </a:cubicBezTo>
                  <a:cubicBezTo>
                    <a:pt x="2668" y="868"/>
                    <a:pt x="2709" y="708"/>
                    <a:pt x="2612" y="651"/>
                  </a:cubicBezTo>
                  <a:cubicBezTo>
                    <a:pt x="2508" y="587"/>
                    <a:pt x="1270" y="49"/>
                    <a:pt x="1158" y="8"/>
                  </a:cubicBezTo>
                  <a:cubicBezTo>
                    <a:pt x="1132" y="3"/>
                    <a:pt x="1106" y="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7;p28">
              <a:extLst>
                <a:ext uri="{FF2B5EF4-FFF2-40B4-BE49-F238E27FC236}">
                  <a16:creationId xmlns:a16="http://schemas.microsoft.com/office/drawing/2014/main" id="{5FB97171-8B7B-8779-A0F6-49B7058D5EB0}"/>
                </a:ext>
              </a:extLst>
            </p:cNvPr>
            <p:cNvSpPr/>
            <p:nvPr/>
          </p:nvSpPr>
          <p:spPr>
            <a:xfrm>
              <a:off x="1763762" y="4511241"/>
              <a:ext cx="170978" cy="198198"/>
            </a:xfrm>
            <a:custGeom>
              <a:avLst/>
              <a:gdLst/>
              <a:ahLst/>
              <a:cxnLst/>
              <a:rect l="l" t="t" r="r" b="b"/>
              <a:pathLst>
                <a:path w="2363" h="2739" extrusionOk="0">
                  <a:moveTo>
                    <a:pt x="1374" y="1"/>
                  </a:moveTo>
                  <a:cubicBezTo>
                    <a:pt x="1317" y="1"/>
                    <a:pt x="1264" y="26"/>
                    <a:pt x="1230" y="71"/>
                  </a:cubicBezTo>
                  <a:cubicBezTo>
                    <a:pt x="1198" y="103"/>
                    <a:pt x="41" y="1984"/>
                    <a:pt x="41" y="1984"/>
                  </a:cubicBezTo>
                  <a:cubicBezTo>
                    <a:pt x="0" y="2056"/>
                    <a:pt x="25" y="2136"/>
                    <a:pt x="89" y="2185"/>
                  </a:cubicBezTo>
                  <a:cubicBezTo>
                    <a:pt x="169" y="2257"/>
                    <a:pt x="780" y="2739"/>
                    <a:pt x="780" y="2739"/>
                  </a:cubicBezTo>
                  <a:lnTo>
                    <a:pt x="2363" y="433"/>
                  </a:lnTo>
                  <a:cubicBezTo>
                    <a:pt x="2363" y="433"/>
                    <a:pt x="1559" y="55"/>
                    <a:pt x="1447" y="15"/>
                  </a:cubicBezTo>
                  <a:cubicBezTo>
                    <a:pt x="1423" y="5"/>
                    <a:pt x="1398" y="1"/>
                    <a:pt x="1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8;p28">
              <a:extLst>
                <a:ext uri="{FF2B5EF4-FFF2-40B4-BE49-F238E27FC236}">
                  <a16:creationId xmlns:a16="http://schemas.microsoft.com/office/drawing/2014/main" id="{3FDF77D3-1536-6015-CA8F-88B781CE3442}"/>
                </a:ext>
              </a:extLst>
            </p:cNvPr>
            <p:cNvSpPr/>
            <p:nvPr/>
          </p:nvSpPr>
          <p:spPr>
            <a:xfrm>
              <a:off x="1891110" y="4584979"/>
              <a:ext cx="1640242" cy="946126"/>
            </a:xfrm>
            <a:custGeom>
              <a:avLst/>
              <a:gdLst/>
              <a:ahLst/>
              <a:cxnLst/>
              <a:rect l="l" t="t" r="r" b="b"/>
              <a:pathLst>
                <a:path w="22669" h="13075" extrusionOk="0">
                  <a:moveTo>
                    <a:pt x="1551" y="0"/>
                  </a:moveTo>
                  <a:lnTo>
                    <a:pt x="0" y="2323"/>
                  </a:lnTo>
                  <a:lnTo>
                    <a:pt x="18193" y="13042"/>
                  </a:lnTo>
                  <a:lnTo>
                    <a:pt x="18353" y="13074"/>
                  </a:lnTo>
                  <a:lnTo>
                    <a:pt x="22668" y="1183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9;p28">
              <a:extLst>
                <a:ext uri="{FF2B5EF4-FFF2-40B4-BE49-F238E27FC236}">
                  <a16:creationId xmlns:a16="http://schemas.microsoft.com/office/drawing/2014/main" id="{9705E2E1-6D32-1850-A047-B7F9608434F5}"/>
                </a:ext>
              </a:extLst>
            </p:cNvPr>
            <p:cNvSpPr/>
            <p:nvPr/>
          </p:nvSpPr>
          <p:spPr>
            <a:xfrm>
              <a:off x="1730623" y="4435260"/>
              <a:ext cx="339640" cy="448569"/>
            </a:xfrm>
            <a:custGeom>
              <a:avLst/>
              <a:gdLst/>
              <a:ahLst/>
              <a:cxnLst/>
              <a:rect l="l" t="t" r="r" b="b"/>
              <a:pathLst>
                <a:path w="4694" h="6199" extrusionOk="0">
                  <a:moveTo>
                    <a:pt x="3528" y="0"/>
                  </a:moveTo>
                  <a:cubicBezTo>
                    <a:pt x="3425" y="0"/>
                    <a:pt x="3321" y="53"/>
                    <a:pt x="3263" y="149"/>
                  </a:cubicBezTo>
                  <a:lnTo>
                    <a:pt x="89" y="5219"/>
                  </a:lnTo>
                  <a:cubicBezTo>
                    <a:pt x="0" y="5364"/>
                    <a:pt x="41" y="5549"/>
                    <a:pt x="185" y="5637"/>
                  </a:cubicBezTo>
                  <a:lnTo>
                    <a:pt x="1005" y="6151"/>
                  </a:lnTo>
                  <a:cubicBezTo>
                    <a:pt x="1057" y="6183"/>
                    <a:pt x="1114" y="6198"/>
                    <a:pt x="1170" y="6198"/>
                  </a:cubicBezTo>
                  <a:cubicBezTo>
                    <a:pt x="1270" y="6198"/>
                    <a:pt x="1366" y="6150"/>
                    <a:pt x="1423" y="6063"/>
                  </a:cubicBezTo>
                  <a:lnTo>
                    <a:pt x="4605" y="977"/>
                  </a:lnTo>
                  <a:cubicBezTo>
                    <a:pt x="4693" y="832"/>
                    <a:pt x="4645" y="647"/>
                    <a:pt x="4508" y="559"/>
                  </a:cubicBezTo>
                  <a:lnTo>
                    <a:pt x="3681" y="44"/>
                  </a:lnTo>
                  <a:cubicBezTo>
                    <a:pt x="3634" y="14"/>
                    <a:pt x="3581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10;p28">
              <a:extLst>
                <a:ext uri="{FF2B5EF4-FFF2-40B4-BE49-F238E27FC236}">
                  <a16:creationId xmlns:a16="http://schemas.microsoft.com/office/drawing/2014/main" id="{5F91A205-7EE1-4BBB-8DED-2B40F6C94CA3}"/>
                </a:ext>
              </a:extLst>
            </p:cNvPr>
            <p:cNvSpPr/>
            <p:nvPr/>
          </p:nvSpPr>
          <p:spPr>
            <a:xfrm>
              <a:off x="941067" y="4093056"/>
              <a:ext cx="77928" cy="97760"/>
            </a:xfrm>
            <a:custGeom>
              <a:avLst/>
              <a:gdLst/>
              <a:ahLst/>
              <a:cxnLst/>
              <a:rect l="l" t="t" r="r" b="b"/>
              <a:pathLst>
                <a:path w="1077" h="1351" extrusionOk="0">
                  <a:moveTo>
                    <a:pt x="836" y="0"/>
                  </a:moveTo>
                  <a:lnTo>
                    <a:pt x="0" y="434"/>
                  </a:lnTo>
                  <a:lnTo>
                    <a:pt x="241" y="1350"/>
                  </a:lnTo>
                  <a:lnTo>
                    <a:pt x="1077" y="908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11;p28">
              <a:extLst>
                <a:ext uri="{FF2B5EF4-FFF2-40B4-BE49-F238E27FC236}">
                  <a16:creationId xmlns:a16="http://schemas.microsoft.com/office/drawing/2014/main" id="{0877A0CD-6203-8A8F-FC36-345222934CAE}"/>
                </a:ext>
              </a:extLst>
            </p:cNvPr>
            <p:cNvSpPr/>
            <p:nvPr/>
          </p:nvSpPr>
          <p:spPr>
            <a:xfrm>
              <a:off x="1045695" y="4141322"/>
              <a:ext cx="77421" cy="97181"/>
            </a:xfrm>
            <a:custGeom>
              <a:avLst/>
              <a:gdLst/>
              <a:ahLst/>
              <a:cxnLst/>
              <a:rect l="l" t="t" r="r" b="b"/>
              <a:pathLst>
                <a:path w="1070" h="1343" extrusionOk="0">
                  <a:moveTo>
                    <a:pt x="844" y="0"/>
                  </a:moveTo>
                  <a:lnTo>
                    <a:pt x="1" y="426"/>
                  </a:lnTo>
                  <a:lnTo>
                    <a:pt x="226" y="1342"/>
                  </a:lnTo>
                  <a:lnTo>
                    <a:pt x="1069" y="916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12;p28">
              <a:extLst>
                <a:ext uri="{FF2B5EF4-FFF2-40B4-BE49-F238E27FC236}">
                  <a16:creationId xmlns:a16="http://schemas.microsoft.com/office/drawing/2014/main" id="{D56A1D7F-D5FC-5C12-2BBB-8745C08D590E}"/>
                </a:ext>
              </a:extLst>
            </p:cNvPr>
            <p:cNvSpPr/>
            <p:nvPr/>
          </p:nvSpPr>
          <p:spPr>
            <a:xfrm>
              <a:off x="1147428" y="4190746"/>
              <a:ext cx="76263" cy="96024"/>
            </a:xfrm>
            <a:custGeom>
              <a:avLst/>
              <a:gdLst/>
              <a:ahLst/>
              <a:cxnLst/>
              <a:rect l="l" t="t" r="r" b="b"/>
              <a:pathLst>
                <a:path w="1054" h="1327" extrusionOk="0">
                  <a:moveTo>
                    <a:pt x="853" y="0"/>
                  </a:moveTo>
                  <a:lnTo>
                    <a:pt x="1" y="410"/>
                  </a:lnTo>
                  <a:lnTo>
                    <a:pt x="210" y="1326"/>
                  </a:lnTo>
                  <a:lnTo>
                    <a:pt x="1053" y="916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13;p28">
              <a:extLst>
                <a:ext uri="{FF2B5EF4-FFF2-40B4-BE49-F238E27FC236}">
                  <a16:creationId xmlns:a16="http://schemas.microsoft.com/office/drawing/2014/main" id="{CC180634-B813-9122-ED13-1B3347A21BCE}"/>
                </a:ext>
              </a:extLst>
            </p:cNvPr>
            <p:cNvSpPr/>
            <p:nvPr/>
          </p:nvSpPr>
          <p:spPr>
            <a:xfrm>
              <a:off x="1246267" y="4241328"/>
              <a:ext cx="75685" cy="95445"/>
            </a:xfrm>
            <a:custGeom>
              <a:avLst/>
              <a:gdLst/>
              <a:ahLst/>
              <a:cxnLst/>
              <a:rect l="l" t="t" r="r" b="b"/>
              <a:pathLst>
                <a:path w="1046" h="1319" extrusionOk="0">
                  <a:moveTo>
                    <a:pt x="861" y="0"/>
                  </a:moveTo>
                  <a:lnTo>
                    <a:pt x="1" y="402"/>
                  </a:lnTo>
                  <a:lnTo>
                    <a:pt x="194" y="1318"/>
                  </a:lnTo>
                  <a:lnTo>
                    <a:pt x="1045" y="924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14;p28">
              <a:extLst>
                <a:ext uri="{FF2B5EF4-FFF2-40B4-BE49-F238E27FC236}">
                  <a16:creationId xmlns:a16="http://schemas.microsoft.com/office/drawing/2014/main" id="{82BBC52B-BF02-5E02-3BCE-F4215427B203}"/>
                </a:ext>
              </a:extLst>
            </p:cNvPr>
            <p:cNvSpPr/>
            <p:nvPr/>
          </p:nvSpPr>
          <p:spPr>
            <a:xfrm>
              <a:off x="1343370" y="4293646"/>
              <a:ext cx="75106" cy="94287"/>
            </a:xfrm>
            <a:custGeom>
              <a:avLst/>
              <a:gdLst/>
              <a:ahLst/>
              <a:cxnLst/>
              <a:rect l="l" t="t" r="r" b="b"/>
              <a:pathLst>
                <a:path w="1038" h="1303" extrusionOk="0">
                  <a:moveTo>
                    <a:pt x="861" y="1"/>
                  </a:moveTo>
                  <a:lnTo>
                    <a:pt x="1" y="378"/>
                  </a:lnTo>
                  <a:lnTo>
                    <a:pt x="178" y="1302"/>
                  </a:lnTo>
                  <a:lnTo>
                    <a:pt x="1037" y="92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15;p28">
              <a:extLst>
                <a:ext uri="{FF2B5EF4-FFF2-40B4-BE49-F238E27FC236}">
                  <a16:creationId xmlns:a16="http://schemas.microsoft.com/office/drawing/2014/main" id="{DDF95B5D-E3CD-654A-B401-E9C43DB920B5}"/>
                </a:ext>
              </a:extLst>
            </p:cNvPr>
            <p:cNvSpPr/>
            <p:nvPr/>
          </p:nvSpPr>
          <p:spPr>
            <a:xfrm>
              <a:off x="1439315" y="4346543"/>
              <a:ext cx="73948" cy="93708"/>
            </a:xfrm>
            <a:custGeom>
              <a:avLst/>
              <a:gdLst/>
              <a:ahLst/>
              <a:cxnLst/>
              <a:rect l="l" t="t" r="r" b="b"/>
              <a:pathLst>
                <a:path w="1022" h="1295" extrusionOk="0">
                  <a:moveTo>
                    <a:pt x="868" y="1"/>
                  </a:moveTo>
                  <a:lnTo>
                    <a:pt x="1" y="370"/>
                  </a:lnTo>
                  <a:lnTo>
                    <a:pt x="161" y="1295"/>
                  </a:lnTo>
                  <a:lnTo>
                    <a:pt x="1021" y="933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16;p28">
              <a:extLst>
                <a:ext uri="{FF2B5EF4-FFF2-40B4-BE49-F238E27FC236}">
                  <a16:creationId xmlns:a16="http://schemas.microsoft.com/office/drawing/2014/main" id="{FED0DD05-678D-8DA2-F03E-05A3A75D6F83}"/>
                </a:ext>
              </a:extLst>
            </p:cNvPr>
            <p:cNvSpPr/>
            <p:nvPr/>
          </p:nvSpPr>
          <p:spPr>
            <a:xfrm>
              <a:off x="1534681" y="4400671"/>
              <a:ext cx="73297" cy="93057"/>
            </a:xfrm>
            <a:custGeom>
              <a:avLst/>
              <a:gdLst/>
              <a:ahLst/>
              <a:cxnLst/>
              <a:rect l="l" t="t" r="r" b="b"/>
              <a:pathLst>
                <a:path w="1013" h="1286" extrusionOk="0">
                  <a:moveTo>
                    <a:pt x="868" y="0"/>
                  </a:moveTo>
                  <a:lnTo>
                    <a:pt x="0" y="354"/>
                  </a:lnTo>
                  <a:lnTo>
                    <a:pt x="137" y="1286"/>
                  </a:lnTo>
                  <a:lnTo>
                    <a:pt x="1013" y="93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17;p28">
              <a:extLst>
                <a:ext uri="{FF2B5EF4-FFF2-40B4-BE49-F238E27FC236}">
                  <a16:creationId xmlns:a16="http://schemas.microsoft.com/office/drawing/2014/main" id="{AA06564F-FD51-7310-39E2-DADBFFEC3E3A}"/>
                </a:ext>
              </a:extLst>
            </p:cNvPr>
            <p:cNvSpPr/>
            <p:nvPr/>
          </p:nvSpPr>
          <p:spPr>
            <a:xfrm>
              <a:off x="1629468" y="4455884"/>
              <a:ext cx="72718" cy="91971"/>
            </a:xfrm>
            <a:custGeom>
              <a:avLst/>
              <a:gdLst/>
              <a:ahLst/>
              <a:cxnLst/>
              <a:rect l="l" t="t" r="r" b="b"/>
              <a:pathLst>
                <a:path w="1005" h="1271" extrusionOk="0">
                  <a:moveTo>
                    <a:pt x="876" y="0"/>
                  </a:moveTo>
                  <a:lnTo>
                    <a:pt x="0" y="338"/>
                  </a:lnTo>
                  <a:lnTo>
                    <a:pt x="121" y="1270"/>
                  </a:lnTo>
                  <a:lnTo>
                    <a:pt x="1005" y="933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18;p28">
              <a:extLst>
                <a:ext uri="{FF2B5EF4-FFF2-40B4-BE49-F238E27FC236}">
                  <a16:creationId xmlns:a16="http://schemas.microsoft.com/office/drawing/2014/main" id="{F5E5A292-10AD-6295-3105-BD2F783160FC}"/>
                </a:ext>
              </a:extLst>
            </p:cNvPr>
            <p:cNvSpPr/>
            <p:nvPr/>
          </p:nvSpPr>
          <p:spPr>
            <a:xfrm>
              <a:off x="1724835" y="4511675"/>
              <a:ext cx="72139" cy="90814"/>
            </a:xfrm>
            <a:custGeom>
              <a:avLst/>
              <a:gdLst/>
              <a:ahLst/>
              <a:cxnLst/>
              <a:rect l="l" t="t" r="r" b="b"/>
              <a:pathLst>
                <a:path w="997" h="1255" extrusionOk="0">
                  <a:moveTo>
                    <a:pt x="884" y="1"/>
                  </a:moveTo>
                  <a:lnTo>
                    <a:pt x="0" y="322"/>
                  </a:lnTo>
                  <a:lnTo>
                    <a:pt x="113" y="1254"/>
                  </a:lnTo>
                  <a:lnTo>
                    <a:pt x="996" y="933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19;p28">
              <a:extLst>
                <a:ext uri="{FF2B5EF4-FFF2-40B4-BE49-F238E27FC236}">
                  <a16:creationId xmlns:a16="http://schemas.microsoft.com/office/drawing/2014/main" id="{88FAEED7-0AFD-DCB8-D05E-21B9556A08D9}"/>
                </a:ext>
              </a:extLst>
            </p:cNvPr>
            <p:cNvSpPr/>
            <p:nvPr/>
          </p:nvSpPr>
          <p:spPr>
            <a:xfrm>
              <a:off x="1864917" y="4764077"/>
              <a:ext cx="1287361" cy="228662"/>
            </a:xfrm>
            <a:custGeom>
              <a:avLst/>
              <a:gdLst/>
              <a:ahLst/>
              <a:cxnLst/>
              <a:rect l="l" t="t" r="r" b="b"/>
              <a:pathLst>
                <a:path w="17792" h="3160" extrusionOk="0">
                  <a:moveTo>
                    <a:pt x="418" y="0"/>
                  </a:moveTo>
                  <a:lnTo>
                    <a:pt x="1" y="3078"/>
                  </a:lnTo>
                  <a:cubicBezTo>
                    <a:pt x="814" y="3135"/>
                    <a:pt x="1757" y="3159"/>
                    <a:pt x="2773" y="3159"/>
                  </a:cubicBezTo>
                  <a:cubicBezTo>
                    <a:pt x="8656" y="3159"/>
                    <a:pt x="17015" y="2343"/>
                    <a:pt x="17173" y="2274"/>
                  </a:cubicBezTo>
                  <a:cubicBezTo>
                    <a:pt x="17357" y="2186"/>
                    <a:pt x="17791" y="1567"/>
                    <a:pt x="17743" y="1366"/>
                  </a:cubicBezTo>
                  <a:cubicBezTo>
                    <a:pt x="17695" y="1165"/>
                    <a:pt x="16851" y="515"/>
                    <a:pt x="16851" y="515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20;p28">
              <a:extLst>
                <a:ext uri="{FF2B5EF4-FFF2-40B4-BE49-F238E27FC236}">
                  <a16:creationId xmlns:a16="http://schemas.microsoft.com/office/drawing/2014/main" id="{8F81EDE6-C8D9-F735-FAE1-E29F4835075A}"/>
                </a:ext>
              </a:extLst>
            </p:cNvPr>
            <p:cNvSpPr/>
            <p:nvPr/>
          </p:nvSpPr>
          <p:spPr>
            <a:xfrm>
              <a:off x="1864917" y="4764077"/>
              <a:ext cx="459389" cy="228662"/>
            </a:xfrm>
            <a:custGeom>
              <a:avLst/>
              <a:gdLst/>
              <a:ahLst/>
              <a:cxnLst/>
              <a:rect l="l" t="t" r="r" b="b"/>
              <a:pathLst>
                <a:path w="6349" h="3160" extrusionOk="0">
                  <a:moveTo>
                    <a:pt x="418" y="0"/>
                  </a:moveTo>
                  <a:lnTo>
                    <a:pt x="1" y="3078"/>
                  </a:lnTo>
                  <a:cubicBezTo>
                    <a:pt x="809" y="3135"/>
                    <a:pt x="1747" y="3160"/>
                    <a:pt x="2759" y="3160"/>
                  </a:cubicBezTo>
                  <a:cubicBezTo>
                    <a:pt x="3889" y="3160"/>
                    <a:pt x="5111" y="3129"/>
                    <a:pt x="6349" y="3078"/>
                  </a:cubicBezTo>
                  <a:cubicBezTo>
                    <a:pt x="4910" y="1800"/>
                    <a:pt x="2620" y="346"/>
                    <a:pt x="2146" y="49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21;p28">
              <a:extLst>
                <a:ext uri="{FF2B5EF4-FFF2-40B4-BE49-F238E27FC236}">
                  <a16:creationId xmlns:a16="http://schemas.microsoft.com/office/drawing/2014/main" id="{402E97FD-C41E-BE60-6241-D0AEAA29EAAA}"/>
                </a:ext>
              </a:extLst>
            </p:cNvPr>
            <p:cNvSpPr/>
            <p:nvPr/>
          </p:nvSpPr>
          <p:spPr>
            <a:xfrm>
              <a:off x="1682940" y="4763932"/>
              <a:ext cx="674504" cy="734035"/>
            </a:xfrm>
            <a:custGeom>
              <a:avLst/>
              <a:gdLst/>
              <a:ahLst/>
              <a:cxnLst/>
              <a:rect l="l" t="t" r="r" b="b"/>
              <a:pathLst>
                <a:path w="9322" h="10144" extrusionOk="0">
                  <a:moveTo>
                    <a:pt x="3115" y="1"/>
                  </a:moveTo>
                  <a:cubicBezTo>
                    <a:pt x="3092" y="1"/>
                    <a:pt x="3069" y="1"/>
                    <a:pt x="3046" y="2"/>
                  </a:cubicBezTo>
                  <a:cubicBezTo>
                    <a:pt x="2275" y="42"/>
                    <a:pt x="1" y="2927"/>
                    <a:pt x="1" y="2927"/>
                  </a:cubicBezTo>
                  <a:cubicBezTo>
                    <a:pt x="1" y="2927"/>
                    <a:pt x="1471" y="3168"/>
                    <a:pt x="1519" y="3257"/>
                  </a:cubicBezTo>
                  <a:cubicBezTo>
                    <a:pt x="1744" y="3594"/>
                    <a:pt x="2692" y="7765"/>
                    <a:pt x="3118" y="10143"/>
                  </a:cubicBezTo>
                  <a:lnTo>
                    <a:pt x="9322" y="10143"/>
                  </a:lnTo>
                  <a:cubicBezTo>
                    <a:pt x="9322" y="10143"/>
                    <a:pt x="5376" y="1336"/>
                    <a:pt x="5007" y="910"/>
                  </a:cubicBezTo>
                  <a:cubicBezTo>
                    <a:pt x="4648" y="497"/>
                    <a:pt x="3866" y="1"/>
                    <a:pt x="3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22;p28">
              <a:extLst>
                <a:ext uri="{FF2B5EF4-FFF2-40B4-BE49-F238E27FC236}">
                  <a16:creationId xmlns:a16="http://schemas.microsoft.com/office/drawing/2014/main" id="{85D8E7D2-7DAF-7FB9-29E2-7EB9EFDF8A9B}"/>
                </a:ext>
              </a:extLst>
            </p:cNvPr>
            <p:cNvSpPr/>
            <p:nvPr/>
          </p:nvSpPr>
          <p:spPr>
            <a:xfrm>
              <a:off x="1682940" y="4763932"/>
              <a:ext cx="262870" cy="235681"/>
            </a:xfrm>
            <a:custGeom>
              <a:avLst/>
              <a:gdLst/>
              <a:ahLst/>
              <a:cxnLst/>
              <a:rect l="l" t="t" r="r" b="b"/>
              <a:pathLst>
                <a:path w="3633" h="3257" extrusionOk="0">
                  <a:moveTo>
                    <a:pt x="3121" y="1"/>
                  </a:moveTo>
                  <a:cubicBezTo>
                    <a:pt x="3096" y="1"/>
                    <a:pt x="3071" y="1"/>
                    <a:pt x="3046" y="2"/>
                  </a:cubicBezTo>
                  <a:cubicBezTo>
                    <a:pt x="2275" y="34"/>
                    <a:pt x="1" y="2927"/>
                    <a:pt x="1" y="2927"/>
                  </a:cubicBezTo>
                  <a:cubicBezTo>
                    <a:pt x="1" y="2927"/>
                    <a:pt x="1471" y="3168"/>
                    <a:pt x="1519" y="3257"/>
                  </a:cubicBezTo>
                  <a:lnTo>
                    <a:pt x="3633" y="75"/>
                  </a:lnTo>
                  <a:cubicBezTo>
                    <a:pt x="3464" y="25"/>
                    <a:pt x="3295" y="1"/>
                    <a:pt x="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23;p28">
              <a:extLst>
                <a:ext uri="{FF2B5EF4-FFF2-40B4-BE49-F238E27FC236}">
                  <a16:creationId xmlns:a16="http://schemas.microsoft.com/office/drawing/2014/main" id="{6912C4F6-F26F-69F9-D3AE-73758CB83DF3}"/>
                </a:ext>
              </a:extLst>
            </p:cNvPr>
            <p:cNvSpPr/>
            <p:nvPr/>
          </p:nvSpPr>
          <p:spPr>
            <a:xfrm>
              <a:off x="1574188" y="4660019"/>
              <a:ext cx="329148" cy="339737"/>
            </a:xfrm>
            <a:custGeom>
              <a:avLst/>
              <a:gdLst/>
              <a:ahLst/>
              <a:cxnLst/>
              <a:rect l="l" t="t" r="r" b="b"/>
              <a:pathLst>
                <a:path w="4549" h="4695" extrusionOk="0">
                  <a:moveTo>
                    <a:pt x="1149" y="0"/>
                  </a:moveTo>
                  <a:cubicBezTo>
                    <a:pt x="990" y="0"/>
                    <a:pt x="788" y="46"/>
                    <a:pt x="652" y="305"/>
                  </a:cubicBezTo>
                  <a:cubicBezTo>
                    <a:pt x="475" y="643"/>
                    <a:pt x="1" y="2475"/>
                    <a:pt x="1" y="3094"/>
                  </a:cubicBezTo>
                  <a:cubicBezTo>
                    <a:pt x="1" y="3712"/>
                    <a:pt x="403" y="4484"/>
                    <a:pt x="475" y="4612"/>
                  </a:cubicBezTo>
                  <a:cubicBezTo>
                    <a:pt x="505" y="4666"/>
                    <a:pt x="692" y="4695"/>
                    <a:pt x="916" y="4695"/>
                  </a:cubicBezTo>
                  <a:cubicBezTo>
                    <a:pt x="1226" y="4695"/>
                    <a:pt x="1608" y="4640"/>
                    <a:pt x="1753" y="4524"/>
                  </a:cubicBezTo>
                  <a:cubicBezTo>
                    <a:pt x="2010" y="4323"/>
                    <a:pt x="4549" y="1438"/>
                    <a:pt x="4549" y="1438"/>
                  </a:cubicBezTo>
                  <a:cubicBezTo>
                    <a:pt x="4549" y="1438"/>
                    <a:pt x="4332" y="1004"/>
                    <a:pt x="4019" y="836"/>
                  </a:cubicBezTo>
                  <a:cubicBezTo>
                    <a:pt x="3705" y="659"/>
                    <a:pt x="1439" y="16"/>
                    <a:pt x="1279" y="8"/>
                  </a:cubicBezTo>
                  <a:cubicBezTo>
                    <a:pt x="1241" y="4"/>
                    <a:pt x="1197" y="0"/>
                    <a:pt x="1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24;p28">
              <a:extLst>
                <a:ext uri="{FF2B5EF4-FFF2-40B4-BE49-F238E27FC236}">
                  <a16:creationId xmlns:a16="http://schemas.microsoft.com/office/drawing/2014/main" id="{377CAB8D-10CC-A714-4460-9A9F4FA90D59}"/>
                </a:ext>
              </a:extLst>
            </p:cNvPr>
            <p:cNvSpPr/>
            <p:nvPr/>
          </p:nvSpPr>
          <p:spPr>
            <a:xfrm>
              <a:off x="1030572" y="3442369"/>
              <a:ext cx="972250" cy="916458"/>
            </a:xfrm>
            <a:custGeom>
              <a:avLst/>
              <a:gdLst/>
              <a:ahLst/>
              <a:cxnLst/>
              <a:rect l="l" t="t" r="r" b="b"/>
              <a:pathLst>
                <a:path w="13437" h="12665" extrusionOk="0">
                  <a:moveTo>
                    <a:pt x="1335" y="1"/>
                  </a:moveTo>
                  <a:lnTo>
                    <a:pt x="1" y="1519"/>
                  </a:lnTo>
                  <a:cubicBezTo>
                    <a:pt x="1" y="1519"/>
                    <a:pt x="7080" y="7289"/>
                    <a:pt x="11700" y="12665"/>
                  </a:cubicBezTo>
                  <a:lnTo>
                    <a:pt x="13436" y="11106"/>
                  </a:lnTo>
                  <a:cubicBezTo>
                    <a:pt x="13436" y="11106"/>
                    <a:pt x="6911" y="4300"/>
                    <a:pt x="1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25;p28">
              <a:extLst>
                <a:ext uri="{FF2B5EF4-FFF2-40B4-BE49-F238E27FC236}">
                  <a16:creationId xmlns:a16="http://schemas.microsoft.com/office/drawing/2014/main" id="{59F46A57-2E90-9243-2CFF-793FCDEFF039}"/>
                </a:ext>
              </a:extLst>
            </p:cNvPr>
            <p:cNvSpPr/>
            <p:nvPr/>
          </p:nvSpPr>
          <p:spPr>
            <a:xfrm>
              <a:off x="989329" y="3408069"/>
              <a:ext cx="216345" cy="213032"/>
            </a:xfrm>
            <a:custGeom>
              <a:avLst/>
              <a:gdLst/>
              <a:ahLst/>
              <a:cxnLst/>
              <a:rect l="l" t="t" r="r" b="b"/>
              <a:pathLst>
                <a:path w="2990" h="2944" extrusionOk="0">
                  <a:moveTo>
                    <a:pt x="1495" y="0"/>
                  </a:moveTo>
                  <a:cubicBezTo>
                    <a:pt x="1435" y="0"/>
                    <a:pt x="1374" y="17"/>
                    <a:pt x="1318" y="49"/>
                  </a:cubicBezTo>
                  <a:cubicBezTo>
                    <a:pt x="1254" y="89"/>
                    <a:pt x="161" y="1431"/>
                    <a:pt x="113" y="1527"/>
                  </a:cubicBezTo>
                  <a:cubicBezTo>
                    <a:pt x="56" y="1632"/>
                    <a:pt x="0" y="1800"/>
                    <a:pt x="113" y="1905"/>
                  </a:cubicBezTo>
                  <a:cubicBezTo>
                    <a:pt x="217" y="2001"/>
                    <a:pt x="1334" y="2925"/>
                    <a:pt x="1374" y="2941"/>
                  </a:cubicBezTo>
                  <a:cubicBezTo>
                    <a:pt x="1378" y="2943"/>
                    <a:pt x="1382" y="2944"/>
                    <a:pt x="1388" y="2944"/>
                  </a:cubicBezTo>
                  <a:cubicBezTo>
                    <a:pt x="1436" y="2944"/>
                    <a:pt x="1554" y="2887"/>
                    <a:pt x="1583" y="2837"/>
                  </a:cubicBezTo>
                  <a:cubicBezTo>
                    <a:pt x="1591" y="2813"/>
                    <a:pt x="1752" y="2636"/>
                    <a:pt x="1953" y="2395"/>
                  </a:cubicBezTo>
                  <a:cubicBezTo>
                    <a:pt x="1543" y="2339"/>
                    <a:pt x="1350" y="1857"/>
                    <a:pt x="1623" y="1543"/>
                  </a:cubicBezTo>
                  <a:cubicBezTo>
                    <a:pt x="1729" y="1418"/>
                    <a:pt x="1874" y="1360"/>
                    <a:pt x="2017" y="1360"/>
                  </a:cubicBezTo>
                  <a:cubicBezTo>
                    <a:pt x="2231" y="1360"/>
                    <a:pt x="2443" y="1492"/>
                    <a:pt x="2515" y="1728"/>
                  </a:cubicBezTo>
                  <a:lnTo>
                    <a:pt x="2909" y="1270"/>
                  </a:lnTo>
                  <a:cubicBezTo>
                    <a:pt x="2909" y="1270"/>
                    <a:pt x="2989" y="1117"/>
                    <a:pt x="2909" y="1037"/>
                  </a:cubicBezTo>
                  <a:cubicBezTo>
                    <a:pt x="2829" y="957"/>
                    <a:pt x="1768" y="113"/>
                    <a:pt x="1672" y="49"/>
                  </a:cubicBezTo>
                  <a:cubicBezTo>
                    <a:pt x="1615" y="17"/>
                    <a:pt x="1555" y="0"/>
                    <a:pt x="14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26;p28">
              <a:extLst>
                <a:ext uri="{FF2B5EF4-FFF2-40B4-BE49-F238E27FC236}">
                  <a16:creationId xmlns:a16="http://schemas.microsoft.com/office/drawing/2014/main" id="{CF59E526-5DCC-50A7-0FD3-7B5CC7622ACA}"/>
                </a:ext>
              </a:extLst>
            </p:cNvPr>
            <p:cNvSpPr/>
            <p:nvPr/>
          </p:nvSpPr>
          <p:spPr>
            <a:xfrm>
              <a:off x="1803269" y="4164840"/>
              <a:ext cx="195434" cy="181193"/>
            </a:xfrm>
            <a:custGeom>
              <a:avLst/>
              <a:gdLst/>
              <a:ahLst/>
              <a:cxnLst/>
              <a:rect l="l" t="t" r="r" b="b"/>
              <a:pathLst>
                <a:path w="2701" h="2504" extrusionOk="0">
                  <a:moveTo>
                    <a:pt x="1809" y="1"/>
                  </a:moveTo>
                  <a:cubicBezTo>
                    <a:pt x="1769" y="1"/>
                    <a:pt x="1729" y="13"/>
                    <a:pt x="1696" y="37"/>
                  </a:cubicBezTo>
                  <a:cubicBezTo>
                    <a:pt x="1656" y="69"/>
                    <a:pt x="49" y="1572"/>
                    <a:pt x="49" y="1572"/>
                  </a:cubicBezTo>
                  <a:cubicBezTo>
                    <a:pt x="1" y="1636"/>
                    <a:pt x="1" y="1724"/>
                    <a:pt x="49" y="1789"/>
                  </a:cubicBezTo>
                  <a:cubicBezTo>
                    <a:pt x="105" y="1877"/>
                    <a:pt x="563" y="2504"/>
                    <a:pt x="563" y="2504"/>
                  </a:cubicBezTo>
                  <a:lnTo>
                    <a:pt x="2701" y="680"/>
                  </a:lnTo>
                  <a:cubicBezTo>
                    <a:pt x="2701" y="680"/>
                    <a:pt x="2026" y="109"/>
                    <a:pt x="1921" y="37"/>
                  </a:cubicBezTo>
                  <a:cubicBezTo>
                    <a:pt x="1889" y="13"/>
                    <a:pt x="1849" y="1"/>
                    <a:pt x="1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27;p28">
              <a:extLst>
                <a:ext uri="{FF2B5EF4-FFF2-40B4-BE49-F238E27FC236}">
                  <a16:creationId xmlns:a16="http://schemas.microsoft.com/office/drawing/2014/main" id="{7701D8B1-7201-9770-19C0-ED1A8CA47E80}"/>
                </a:ext>
              </a:extLst>
            </p:cNvPr>
            <p:cNvSpPr/>
            <p:nvPr/>
          </p:nvSpPr>
          <p:spPr>
            <a:xfrm>
              <a:off x="1901530" y="4273312"/>
              <a:ext cx="1404795" cy="1229277"/>
            </a:xfrm>
            <a:custGeom>
              <a:avLst/>
              <a:gdLst/>
              <a:ahLst/>
              <a:cxnLst/>
              <a:rect l="l" t="t" r="r" b="b"/>
              <a:pathLst>
                <a:path w="19415" h="16988" extrusionOk="0">
                  <a:moveTo>
                    <a:pt x="14778" y="16923"/>
                  </a:moveTo>
                  <a:lnTo>
                    <a:pt x="1" y="1840"/>
                  </a:lnTo>
                  <a:lnTo>
                    <a:pt x="2106" y="0"/>
                  </a:lnTo>
                  <a:lnTo>
                    <a:pt x="19415" y="16923"/>
                  </a:lnTo>
                  <a:lnTo>
                    <a:pt x="14923" y="1698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28;p28">
              <a:extLst>
                <a:ext uri="{FF2B5EF4-FFF2-40B4-BE49-F238E27FC236}">
                  <a16:creationId xmlns:a16="http://schemas.microsoft.com/office/drawing/2014/main" id="{721A4863-DED0-6331-5D6F-CBBC6703A285}"/>
                </a:ext>
              </a:extLst>
            </p:cNvPr>
            <p:cNvSpPr/>
            <p:nvPr/>
          </p:nvSpPr>
          <p:spPr>
            <a:xfrm>
              <a:off x="1727729" y="4123738"/>
              <a:ext cx="414022" cy="390173"/>
            </a:xfrm>
            <a:custGeom>
              <a:avLst/>
              <a:gdLst/>
              <a:ahLst/>
              <a:cxnLst/>
              <a:rect l="l" t="t" r="r" b="b"/>
              <a:pathLst>
                <a:path w="5722" h="5392" extrusionOk="0">
                  <a:moveTo>
                    <a:pt x="4724" y="0"/>
                  </a:moveTo>
                  <a:cubicBezTo>
                    <a:pt x="4650" y="0"/>
                    <a:pt x="4574" y="28"/>
                    <a:pt x="4516" y="83"/>
                  </a:cubicBezTo>
                  <a:lnTo>
                    <a:pt x="129" y="4157"/>
                  </a:lnTo>
                  <a:cubicBezTo>
                    <a:pt x="8" y="4269"/>
                    <a:pt x="0" y="4462"/>
                    <a:pt x="113" y="4582"/>
                  </a:cubicBezTo>
                  <a:lnTo>
                    <a:pt x="772" y="5290"/>
                  </a:lnTo>
                  <a:cubicBezTo>
                    <a:pt x="831" y="5357"/>
                    <a:pt x="912" y="5391"/>
                    <a:pt x="993" y="5391"/>
                  </a:cubicBezTo>
                  <a:cubicBezTo>
                    <a:pt x="1066" y="5391"/>
                    <a:pt x="1140" y="5363"/>
                    <a:pt x="1198" y="5306"/>
                  </a:cubicBezTo>
                  <a:lnTo>
                    <a:pt x="5593" y="1232"/>
                  </a:lnTo>
                  <a:cubicBezTo>
                    <a:pt x="5714" y="1119"/>
                    <a:pt x="5722" y="926"/>
                    <a:pt x="5609" y="806"/>
                  </a:cubicBezTo>
                  <a:lnTo>
                    <a:pt x="4942" y="99"/>
                  </a:lnTo>
                  <a:cubicBezTo>
                    <a:pt x="4884" y="32"/>
                    <a:pt x="4804" y="0"/>
                    <a:pt x="4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29;p28">
              <a:extLst>
                <a:ext uri="{FF2B5EF4-FFF2-40B4-BE49-F238E27FC236}">
                  <a16:creationId xmlns:a16="http://schemas.microsoft.com/office/drawing/2014/main" id="{C828618A-3BAE-C0F2-B32F-5643F50FEEC9}"/>
                </a:ext>
              </a:extLst>
            </p:cNvPr>
            <p:cNvSpPr/>
            <p:nvPr/>
          </p:nvSpPr>
          <p:spPr>
            <a:xfrm>
              <a:off x="1146849" y="3537744"/>
              <a:ext cx="67508" cy="83216"/>
            </a:xfrm>
            <a:custGeom>
              <a:avLst/>
              <a:gdLst/>
              <a:ahLst/>
              <a:cxnLst/>
              <a:rect l="l" t="t" r="r" b="b"/>
              <a:pathLst>
                <a:path w="933" h="1150" extrusionOk="0">
                  <a:moveTo>
                    <a:pt x="933" y="0"/>
                  </a:moveTo>
                  <a:lnTo>
                    <a:pt x="9" y="209"/>
                  </a:lnTo>
                  <a:lnTo>
                    <a:pt x="1" y="1149"/>
                  </a:lnTo>
                  <a:lnTo>
                    <a:pt x="925" y="941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30;p28">
              <a:extLst>
                <a:ext uri="{FF2B5EF4-FFF2-40B4-BE49-F238E27FC236}">
                  <a16:creationId xmlns:a16="http://schemas.microsoft.com/office/drawing/2014/main" id="{5E229CEF-5ADA-BA7A-DB74-2022E064947D}"/>
                </a:ext>
              </a:extLst>
            </p:cNvPr>
            <p:cNvSpPr/>
            <p:nvPr/>
          </p:nvSpPr>
          <p:spPr>
            <a:xfrm>
              <a:off x="1234690" y="3611554"/>
              <a:ext cx="68666" cy="82058"/>
            </a:xfrm>
            <a:custGeom>
              <a:avLst/>
              <a:gdLst/>
              <a:ahLst/>
              <a:cxnLst/>
              <a:rect l="l" t="t" r="r" b="b"/>
              <a:pathLst>
                <a:path w="949" h="1134" extrusionOk="0">
                  <a:moveTo>
                    <a:pt x="948" y="1"/>
                  </a:moveTo>
                  <a:lnTo>
                    <a:pt x="24" y="194"/>
                  </a:lnTo>
                  <a:lnTo>
                    <a:pt x="0" y="1134"/>
                  </a:lnTo>
                  <a:lnTo>
                    <a:pt x="924" y="941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31;p28">
              <a:extLst>
                <a:ext uri="{FF2B5EF4-FFF2-40B4-BE49-F238E27FC236}">
                  <a16:creationId xmlns:a16="http://schemas.microsoft.com/office/drawing/2014/main" id="{070A0A91-7526-CDAD-81ED-0CE2E3D41116}"/>
                </a:ext>
              </a:extLst>
            </p:cNvPr>
            <p:cNvSpPr/>
            <p:nvPr/>
          </p:nvSpPr>
          <p:spPr>
            <a:xfrm>
              <a:off x="1318986" y="3686015"/>
              <a:ext cx="69824" cy="80900"/>
            </a:xfrm>
            <a:custGeom>
              <a:avLst/>
              <a:gdLst/>
              <a:ahLst/>
              <a:cxnLst/>
              <a:rect l="l" t="t" r="r" b="b"/>
              <a:pathLst>
                <a:path w="965" h="1118" extrusionOk="0">
                  <a:moveTo>
                    <a:pt x="965" y="0"/>
                  </a:moveTo>
                  <a:lnTo>
                    <a:pt x="40" y="177"/>
                  </a:lnTo>
                  <a:lnTo>
                    <a:pt x="0" y="1117"/>
                  </a:lnTo>
                  <a:lnTo>
                    <a:pt x="924" y="941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32;p28">
              <a:extLst>
                <a:ext uri="{FF2B5EF4-FFF2-40B4-BE49-F238E27FC236}">
                  <a16:creationId xmlns:a16="http://schemas.microsoft.com/office/drawing/2014/main" id="{BB7B03A0-571E-BD0C-6F42-65D1720E67D7}"/>
                </a:ext>
              </a:extLst>
            </p:cNvPr>
            <p:cNvSpPr/>
            <p:nvPr/>
          </p:nvSpPr>
          <p:spPr>
            <a:xfrm>
              <a:off x="1400387" y="3761055"/>
              <a:ext cx="71560" cy="79670"/>
            </a:xfrm>
            <a:custGeom>
              <a:avLst/>
              <a:gdLst/>
              <a:ahLst/>
              <a:cxnLst/>
              <a:rect l="l" t="t" r="r" b="b"/>
              <a:pathLst>
                <a:path w="989" h="1101" extrusionOk="0">
                  <a:moveTo>
                    <a:pt x="989" y="0"/>
                  </a:moveTo>
                  <a:lnTo>
                    <a:pt x="57" y="161"/>
                  </a:lnTo>
                  <a:lnTo>
                    <a:pt x="0" y="1101"/>
                  </a:lnTo>
                  <a:lnTo>
                    <a:pt x="0" y="1101"/>
                  </a:lnTo>
                  <a:lnTo>
                    <a:pt x="932" y="940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33;p28">
              <a:extLst>
                <a:ext uri="{FF2B5EF4-FFF2-40B4-BE49-F238E27FC236}">
                  <a16:creationId xmlns:a16="http://schemas.microsoft.com/office/drawing/2014/main" id="{BDC14F72-9EAA-6B8C-CC12-71A6D47FF50D}"/>
                </a:ext>
              </a:extLst>
            </p:cNvPr>
            <p:cNvSpPr/>
            <p:nvPr/>
          </p:nvSpPr>
          <p:spPr>
            <a:xfrm>
              <a:off x="1480052" y="3836602"/>
              <a:ext cx="72139" cy="78585"/>
            </a:xfrm>
            <a:custGeom>
              <a:avLst/>
              <a:gdLst/>
              <a:ahLst/>
              <a:cxnLst/>
              <a:rect l="l" t="t" r="r" b="b"/>
              <a:pathLst>
                <a:path w="997" h="1086" extrusionOk="0">
                  <a:moveTo>
                    <a:pt x="997" y="1"/>
                  </a:moveTo>
                  <a:lnTo>
                    <a:pt x="72" y="145"/>
                  </a:lnTo>
                  <a:lnTo>
                    <a:pt x="0" y="1085"/>
                  </a:lnTo>
                  <a:lnTo>
                    <a:pt x="924" y="941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34;p28">
              <a:extLst>
                <a:ext uri="{FF2B5EF4-FFF2-40B4-BE49-F238E27FC236}">
                  <a16:creationId xmlns:a16="http://schemas.microsoft.com/office/drawing/2014/main" id="{AB893383-A1F9-14FB-A9BC-0F685A0C197E}"/>
                </a:ext>
              </a:extLst>
            </p:cNvPr>
            <p:cNvSpPr/>
            <p:nvPr/>
          </p:nvSpPr>
          <p:spPr>
            <a:xfrm>
              <a:off x="1557329" y="3912800"/>
              <a:ext cx="74527" cy="77427"/>
            </a:xfrm>
            <a:custGeom>
              <a:avLst/>
              <a:gdLst/>
              <a:ahLst/>
              <a:cxnLst/>
              <a:rect l="l" t="t" r="r" b="b"/>
              <a:pathLst>
                <a:path w="1030" h="1070" extrusionOk="0">
                  <a:moveTo>
                    <a:pt x="1029" y="0"/>
                  </a:moveTo>
                  <a:lnTo>
                    <a:pt x="89" y="129"/>
                  </a:lnTo>
                  <a:lnTo>
                    <a:pt x="1" y="1069"/>
                  </a:lnTo>
                  <a:lnTo>
                    <a:pt x="933" y="940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35;p28">
              <a:extLst>
                <a:ext uri="{FF2B5EF4-FFF2-40B4-BE49-F238E27FC236}">
                  <a16:creationId xmlns:a16="http://schemas.microsoft.com/office/drawing/2014/main" id="{F821E158-870E-D76E-D684-6FA2C1E99FED}"/>
                </a:ext>
              </a:extLst>
            </p:cNvPr>
            <p:cNvSpPr/>
            <p:nvPr/>
          </p:nvSpPr>
          <p:spPr>
            <a:xfrm>
              <a:off x="1634099" y="3990156"/>
              <a:ext cx="75685" cy="75618"/>
            </a:xfrm>
            <a:custGeom>
              <a:avLst/>
              <a:gdLst/>
              <a:ahLst/>
              <a:cxnLst/>
              <a:rect l="l" t="t" r="r" b="b"/>
              <a:pathLst>
                <a:path w="1046" h="1045" extrusionOk="0">
                  <a:moveTo>
                    <a:pt x="1045" y="0"/>
                  </a:moveTo>
                  <a:lnTo>
                    <a:pt x="113" y="113"/>
                  </a:lnTo>
                  <a:lnTo>
                    <a:pt x="1" y="1045"/>
                  </a:lnTo>
                  <a:lnTo>
                    <a:pt x="1" y="1045"/>
                  </a:lnTo>
                  <a:lnTo>
                    <a:pt x="941" y="93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36;p28">
              <a:extLst>
                <a:ext uri="{FF2B5EF4-FFF2-40B4-BE49-F238E27FC236}">
                  <a16:creationId xmlns:a16="http://schemas.microsoft.com/office/drawing/2014/main" id="{8BE6DDB4-6128-F5D2-66DA-C0D3AF95B69E}"/>
                </a:ext>
              </a:extLst>
            </p:cNvPr>
            <p:cNvSpPr/>
            <p:nvPr/>
          </p:nvSpPr>
          <p:spPr>
            <a:xfrm>
              <a:off x="1710870" y="4068019"/>
              <a:ext cx="76770" cy="74532"/>
            </a:xfrm>
            <a:custGeom>
              <a:avLst/>
              <a:gdLst/>
              <a:ahLst/>
              <a:cxnLst/>
              <a:rect l="l" t="t" r="r" b="b"/>
              <a:pathLst>
                <a:path w="1061" h="1030" extrusionOk="0">
                  <a:moveTo>
                    <a:pt x="1061" y="1"/>
                  </a:moveTo>
                  <a:lnTo>
                    <a:pt x="121" y="97"/>
                  </a:lnTo>
                  <a:lnTo>
                    <a:pt x="0" y="1029"/>
                  </a:lnTo>
                  <a:lnTo>
                    <a:pt x="940" y="933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37;p28">
              <a:extLst>
                <a:ext uri="{FF2B5EF4-FFF2-40B4-BE49-F238E27FC236}">
                  <a16:creationId xmlns:a16="http://schemas.microsoft.com/office/drawing/2014/main" id="{CB6E0ED2-92F6-75B6-104B-B76138915338}"/>
                </a:ext>
              </a:extLst>
            </p:cNvPr>
            <p:cNvSpPr/>
            <p:nvPr/>
          </p:nvSpPr>
          <p:spPr>
            <a:xfrm>
              <a:off x="1787568" y="4146532"/>
              <a:ext cx="78000" cy="73375"/>
            </a:xfrm>
            <a:custGeom>
              <a:avLst/>
              <a:gdLst/>
              <a:ahLst/>
              <a:cxnLst/>
              <a:rect l="l" t="t" r="r" b="b"/>
              <a:pathLst>
                <a:path w="1078" h="1014" extrusionOk="0">
                  <a:moveTo>
                    <a:pt x="1078" y="1"/>
                  </a:moveTo>
                  <a:lnTo>
                    <a:pt x="138" y="81"/>
                  </a:lnTo>
                  <a:lnTo>
                    <a:pt x="1" y="1013"/>
                  </a:lnTo>
                  <a:lnTo>
                    <a:pt x="941" y="93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38;p28">
              <a:extLst>
                <a:ext uri="{FF2B5EF4-FFF2-40B4-BE49-F238E27FC236}">
                  <a16:creationId xmlns:a16="http://schemas.microsoft.com/office/drawing/2014/main" id="{286365A6-A8B3-F01E-7F84-83F419309FA5}"/>
                </a:ext>
              </a:extLst>
            </p:cNvPr>
            <p:cNvSpPr/>
            <p:nvPr/>
          </p:nvSpPr>
          <p:spPr>
            <a:xfrm>
              <a:off x="1898635" y="4261734"/>
              <a:ext cx="472775" cy="502551"/>
            </a:xfrm>
            <a:custGeom>
              <a:avLst/>
              <a:gdLst/>
              <a:ahLst/>
              <a:cxnLst/>
              <a:rect l="l" t="t" r="r" b="b"/>
              <a:pathLst>
                <a:path w="6534" h="6945" extrusionOk="0">
                  <a:moveTo>
                    <a:pt x="3452" y="1"/>
                  </a:moveTo>
                  <a:cubicBezTo>
                    <a:pt x="3408" y="1"/>
                    <a:pt x="3367" y="8"/>
                    <a:pt x="3327" y="24"/>
                  </a:cubicBezTo>
                  <a:cubicBezTo>
                    <a:pt x="3167" y="88"/>
                    <a:pt x="2227" y="233"/>
                    <a:pt x="2227" y="233"/>
                  </a:cubicBezTo>
                  <a:lnTo>
                    <a:pt x="2829" y="900"/>
                  </a:lnTo>
                  <a:cubicBezTo>
                    <a:pt x="2829" y="900"/>
                    <a:pt x="571" y="2346"/>
                    <a:pt x="282" y="2563"/>
                  </a:cubicBezTo>
                  <a:cubicBezTo>
                    <a:pt x="1" y="2780"/>
                    <a:pt x="41" y="3109"/>
                    <a:pt x="137" y="3358"/>
                  </a:cubicBezTo>
                  <a:cubicBezTo>
                    <a:pt x="226" y="3600"/>
                    <a:pt x="419" y="3985"/>
                    <a:pt x="764" y="4009"/>
                  </a:cubicBezTo>
                  <a:cubicBezTo>
                    <a:pt x="676" y="4178"/>
                    <a:pt x="668" y="4379"/>
                    <a:pt x="740" y="4556"/>
                  </a:cubicBezTo>
                  <a:cubicBezTo>
                    <a:pt x="847" y="4817"/>
                    <a:pt x="1079" y="5209"/>
                    <a:pt x="1331" y="5209"/>
                  </a:cubicBezTo>
                  <a:cubicBezTo>
                    <a:pt x="1343" y="5209"/>
                    <a:pt x="1355" y="5208"/>
                    <a:pt x="1367" y="5207"/>
                  </a:cubicBezTo>
                  <a:lnTo>
                    <a:pt x="1367" y="5207"/>
                  </a:lnTo>
                  <a:cubicBezTo>
                    <a:pt x="1278" y="5319"/>
                    <a:pt x="1262" y="5472"/>
                    <a:pt x="1319" y="5600"/>
                  </a:cubicBezTo>
                  <a:cubicBezTo>
                    <a:pt x="1423" y="5801"/>
                    <a:pt x="1688" y="6283"/>
                    <a:pt x="2050" y="6299"/>
                  </a:cubicBezTo>
                  <a:cubicBezTo>
                    <a:pt x="2050" y="6299"/>
                    <a:pt x="2074" y="6573"/>
                    <a:pt x="2210" y="6677"/>
                  </a:cubicBezTo>
                  <a:cubicBezTo>
                    <a:pt x="2339" y="6775"/>
                    <a:pt x="2439" y="6944"/>
                    <a:pt x="2984" y="6944"/>
                  </a:cubicBezTo>
                  <a:cubicBezTo>
                    <a:pt x="3019" y="6944"/>
                    <a:pt x="3056" y="6944"/>
                    <a:pt x="3094" y="6942"/>
                  </a:cubicBezTo>
                  <a:cubicBezTo>
                    <a:pt x="3745" y="6910"/>
                    <a:pt x="5087" y="6838"/>
                    <a:pt x="5328" y="6806"/>
                  </a:cubicBezTo>
                  <a:cubicBezTo>
                    <a:pt x="5577" y="6774"/>
                    <a:pt x="6534" y="6227"/>
                    <a:pt x="6534" y="6227"/>
                  </a:cubicBezTo>
                  <a:lnTo>
                    <a:pt x="5401" y="1092"/>
                  </a:lnTo>
                  <a:cubicBezTo>
                    <a:pt x="5401" y="1092"/>
                    <a:pt x="4115" y="273"/>
                    <a:pt x="3906" y="160"/>
                  </a:cubicBezTo>
                  <a:cubicBezTo>
                    <a:pt x="3742" y="69"/>
                    <a:pt x="358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9;p28">
              <a:extLst>
                <a:ext uri="{FF2B5EF4-FFF2-40B4-BE49-F238E27FC236}">
                  <a16:creationId xmlns:a16="http://schemas.microsoft.com/office/drawing/2014/main" id="{05FEAC5F-6E52-96C3-2606-12093E25B1EE}"/>
                </a:ext>
              </a:extLst>
            </p:cNvPr>
            <p:cNvSpPr/>
            <p:nvPr/>
          </p:nvSpPr>
          <p:spPr>
            <a:xfrm>
              <a:off x="2056228" y="4311013"/>
              <a:ext cx="395426" cy="461811"/>
            </a:xfrm>
            <a:custGeom>
              <a:avLst/>
              <a:gdLst/>
              <a:ahLst/>
              <a:cxnLst/>
              <a:rect l="l" t="t" r="r" b="b"/>
              <a:pathLst>
                <a:path w="5465" h="6382" extrusionOk="0">
                  <a:moveTo>
                    <a:pt x="3156" y="1"/>
                  </a:moveTo>
                  <a:cubicBezTo>
                    <a:pt x="3145" y="1"/>
                    <a:pt x="3135" y="1"/>
                    <a:pt x="3126" y="2"/>
                  </a:cubicBezTo>
                  <a:cubicBezTo>
                    <a:pt x="2789" y="34"/>
                    <a:pt x="868" y="1006"/>
                    <a:pt x="555" y="1295"/>
                  </a:cubicBezTo>
                  <a:cubicBezTo>
                    <a:pt x="241" y="1585"/>
                    <a:pt x="0" y="2806"/>
                    <a:pt x="490" y="4277"/>
                  </a:cubicBezTo>
                  <a:cubicBezTo>
                    <a:pt x="981" y="5747"/>
                    <a:pt x="1840" y="6374"/>
                    <a:pt x="2628" y="6382"/>
                  </a:cubicBezTo>
                  <a:cubicBezTo>
                    <a:pt x="2634" y="6382"/>
                    <a:pt x="2641" y="6382"/>
                    <a:pt x="2647" y="6382"/>
                  </a:cubicBezTo>
                  <a:cubicBezTo>
                    <a:pt x="3439" y="6382"/>
                    <a:pt x="4867" y="5902"/>
                    <a:pt x="5464" y="5201"/>
                  </a:cubicBezTo>
                  <a:lnTo>
                    <a:pt x="4548" y="403"/>
                  </a:lnTo>
                  <a:cubicBezTo>
                    <a:pt x="4548" y="403"/>
                    <a:pt x="3523" y="1"/>
                    <a:pt x="3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40;p28">
              <a:extLst>
                <a:ext uri="{FF2B5EF4-FFF2-40B4-BE49-F238E27FC236}">
                  <a16:creationId xmlns:a16="http://schemas.microsoft.com/office/drawing/2014/main" id="{08AF1D90-1542-FFCC-65E8-CDEC855750E7}"/>
                </a:ext>
              </a:extLst>
            </p:cNvPr>
            <p:cNvSpPr/>
            <p:nvPr/>
          </p:nvSpPr>
          <p:spPr>
            <a:xfrm>
              <a:off x="2245730" y="4309349"/>
              <a:ext cx="205926" cy="435616"/>
            </a:xfrm>
            <a:custGeom>
              <a:avLst/>
              <a:gdLst/>
              <a:ahLst/>
              <a:cxnLst/>
              <a:rect l="l" t="t" r="r" b="b"/>
              <a:pathLst>
                <a:path w="2846" h="6020" extrusionOk="0">
                  <a:moveTo>
                    <a:pt x="2845" y="5224"/>
                  </a:moveTo>
                  <a:lnTo>
                    <a:pt x="1929" y="426"/>
                  </a:lnTo>
                  <a:cubicBezTo>
                    <a:pt x="1929" y="426"/>
                    <a:pt x="845" y="1"/>
                    <a:pt x="507" y="25"/>
                  </a:cubicBezTo>
                  <a:cubicBezTo>
                    <a:pt x="427" y="41"/>
                    <a:pt x="346" y="65"/>
                    <a:pt x="266" y="97"/>
                  </a:cubicBezTo>
                  <a:cubicBezTo>
                    <a:pt x="1" y="1519"/>
                    <a:pt x="194" y="4139"/>
                    <a:pt x="1656" y="6019"/>
                  </a:cubicBezTo>
                  <a:cubicBezTo>
                    <a:pt x="2130" y="5810"/>
                    <a:pt x="2572" y="5545"/>
                    <a:pt x="2845" y="5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41;p28">
              <a:extLst>
                <a:ext uri="{FF2B5EF4-FFF2-40B4-BE49-F238E27FC236}">
                  <a16:creationId xmlns:a16="http://schemas.microsoft.com/office/drawing/2014/main" id="{3A91B4F6-6016-848A-B987-1D9A066E43B0}"/>
                </a:ext>
              </a:extLst>
            </p:cNvPr>
            <p:cNvSpPr/>
            <p:nvPr/>
          </p:nvSpPr>
          <p:spPr>
            <a:xfrm>
              <a:off x="2305063" y="4323677"/>
              <a:ext cx="180890" cy="378234"/>
            </a:xfrm>
            <a:custGeom>
              <a:avLst/>
              <a:gdLst/>
              <a:ahLst/>
              <a:cxnLst/>
              <a:rect l="l" t="t" r="r" b="b"/>
              <a:pathLst>
                <a:path w="2500" h="5227" extrusionOk="0">
                  <a:moveTo>
                    <a:pt x="1138" y="0"/>
                  </a:moveTo>
                  <a:cubicBezTo>
                    <a:pt x="1071" y="0"/>
                    <a:pt x="1006" y="10"/>
                    <a:pt x="949" y="36"/>
                  </a:cubicBezTo>
                  <a:cubicBezTo>
                    <a:pt x="667" y="164"/>
                    <a:pt x="1" y="1225"/>
                    <a:pt x="394" y="3153"/>
                  </a:cubicBezTo>
                  <a:cubicBezTo>
                    <a:pt x="740" y="4857"/>
                    <a:pt x="1648" y="5194"/>
                    <a:pt x="1792" y="5218"/>
                  </a:cubicBezTo>
                  <a:cubicBezTo>
                    <a:pt x="1819" y="5223"/>
                    <a:pt x="1859" y="5227"/>
                    <a:pt x="1907" y="5227"/>
                  </a:cubicBezTo>
                  <a:cubicBezTo>
                    <a:pt x="2114" y="5227"/>
                    <a:pt x="2467" y="5160"/>
                    <a:pt x="2500" y="4809"/>
                  </a:cubicBezTo>
                  <a:lnTo>
                    <a:pt x="1656" y="140"/>
                  </a:lnTo>
                  <a:cubicBezTo>
                    <a:pt x="1656" y="140"/>
                    <a:pt x="1386" y="0"/>
                    <a:pt x="1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42;p28">
              <a:extLst>
                <a:ext uri="{FF2B5EF4-FFF2-40B4-BE49-F238E27FC236}">
                  <a16:creationId xmlns:a16="http://schemas.microsoft.com/office/drawing/2014/main" id="{7A9F0663-81EA-C8F4-8AFA-91ABE00DCA6C}"/>
                </a:ext>
              </a:extLst>
            </p:cNvPr>
            <p:cNvSpPr/>
            <p:nvPr/>
          </p:nvSpPr>
          <p:spPr>
            <a:xfrm>
              <a:off x="2369026" y="4119758"/>
              <a:ext cx="669294" cy="562394"/>
            </a:xfrm>
            <a:custGeom>
              <a:avLst/>
              <a:gdLst/>
              <a:ahLst/>
              <a:cxnLst/>
              <a:rect l="l" t="t" r="r" b="b"/>
              <a:pathLst>
                <a:path w="9250" h="7772" extrusionOk="0">
                  <a:moveTo>
                    <a:pt x="6565" y="1"/>
                  </a:moveTo>
                  <a:cubicBezTo>
                    <a:pt x="5167" y="716"/>
                    <a:pt x="651" y="2950"/>
                    <a:pt x="651" y="2950"/>
                  </a:cubicBezTo>
                  <a:cubicBezTo>
                    <a:pt x="338" y="3352"/>
                    <a:pt x="0" y="4204"/>
                    <a:pt x="274" y="5714"/>
                  </a:cubicBezTo>
                  <a:cubicBezTo>
                    <a:pt x="563" y="7297"/>
                    <a:pt x="1567" y="7771"/>
                    <a:pt x="1616" y="7771"/>
                  </a:cubicBezTo>
                  <a:cubicBezTo>
                    <a:pt x="1672" y="7771"/>
                    <a:pt x="9097" y="6654"/>
                    <a:pt x="9249" y="6638"/>
                  </a:cubicBezTo>
                  <a:cubicBezTo>
                    <a:pt x="6662" y="4404"/>
                    <a:pt x="6477" y="1383"/>
                    <a:pt x="6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43;p28">
              <a:extLst>
                <a:ext uri="{FF2B5EF4-FFF2-40B4-BE49-F238E27FC236}">
                  <a16:creationId xmlns:a16="http://schemas.microsoft.com/office/drawing/2014/main" id="{A790ED29-FF27-39C6-8129-027D0FEE9DE4}"/>
                </a:ext>
              </a:extLst>
            </p:cNvPr>
            <p:cNvSpPr/>
            <p:nvPr/>
          </p:nvSpPr>
          <p:spPr>
            <a:xfrm>
              <a:off x="2392831" y="4245959"/>
              <a:ext cx="645489" cy="436195"/>
            </a:xfrm>
            <a:custGeom>
              <a:avLst/>
              <a:gdLst/>
              <a:ahLst/>
              <a:cxnLst/>
              <a:rect l="l" t="t" r="r" b="b"/>
              <a:pathLst>
                <a:path w="8921" h="6028" extrusionOk="0">
                  <a:moveTo>
                    <a:pt x="6301" y="1"/>
                  </a:moveTo>
                  <a:cubicBezTo>
                    <a:pt x="6084" y="820"/>
                    <a:pt x="6116" y="2090"/>
                    <a:pt x="6212" y="2524"/>
                  </a:cubicBezTo>
                  <a:cubicBezTo>
                    <a:pt x="6333" y="3046"/>
                    <a:pt x="6285" y="3351"/>
                    <a:pt x="6028" y="3528"/>
                  </a:cubicBezTo>
                  <a:cubicBezTo>
                    <a:pt x="5778" y="3705"/>
                    <a:pt x="2902" y="4404"/>
                    <a:pt x="1833" y="4637"/>
                  </a:cubicBezTo>
                  <a:cubicBezTo>
                    <a:pt x="1677" y="4671"/>
                    <a:pt x="1518" y="4687"/>
                    <a:pt x="1361" y="4687"/>
                  </a:cubicBezTo>
                  <a:cubicBezTo>
                    <a:pt x="878" y="4687"/>
                    <a:pt x="401" y="4532"/>
                    <a:pt x="1" y="4235"/>
                  </a:cubicBezTo>
                  <a:lnTo>
                    <a:pt x="1" y="4235"/>
                  </a:lnTo>
                  <a:cubicBezTo>
                    <a:pt x="354" y="5609"/>
                    <a:pt x="1238" y="6027"/>
                    <a:pt x="1287" y="6027"/>
                  </a:cubicBezTo>
                  <a:cubicBezTo>
                    <a:pt x="1343" y="6027"/>
                    <a:pt x="8768" y="4910"/>
                    <a:pt x="8920" y="4894"/>
                  </a:cubicBezTo>
                  <a:cubicBezTo>
                    <a:pt x="7161" y="3376"/>
                    <a:pt x="6510" y="1487"/>
                    <a:pt x="6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44;p28">
              <a:extLst>
                <a:ext uri="{FF2B5EF4-FFF2-40B4-BE49-F238E27FC236}">
                  <a16:creationId xmlns:a16="http://schemas.microsoft.com/office/drawing/2014/main" id="{78088DD7-44A9-EAC8-B1CB-BDEDACE759AB}"/>
                </a:ext>
              </a:extLst>
            </p:cNvPr>
            <p:cNvSpPr/>
            <p:nvPr/>
          </p:nvSpPr>
          <p:spPr>
            <a:xfrm>
              <a:off x="2837680" y="4089655"/>
              <a:ext cx="262291" cy="510510"/>
            </a:xfrm>
            <a:custGeom>
              <a:avLst/>
              <a:gdLst/>
              <a:ahLst/>
              <a:cxnLst/>
              <a:rect l="l" t="t" r="r" b="b"/>
              <a:pathLst>
                <a:path w="3625" h="7055" extrusionOk="0">
                  <a:moveTo>
                    <a:pt x="719" y="1"/>
                  </a:moveTo>
                  <a:cubicBezTo>
                    <a:pt x="453" y="1"/>
                    <a:pt x="201" y="157"/>
                    <a:pt x="88" y="417"/>
                  </a:cubicBezTo>
                  <a:cubicBezTo>
                    <a:pt x="0" y="1799"/>
                    <a:pt x="185" y="4820"/>
                    <a:pt x="2780" y="7054"/>
                  </a:cubicBezTo>
                  <a:cubicBezTo>
                    <a:pt x="2941" y="7046"/>
                    <a:pt x="3600" y="7030"/>
                    <a:pt x="3616" y="6339"/>
                  </a:cubicBezTo>
                  <a:cubicBezTo>
                    <a:pt x="3624" y="5648"/>
                    <a:pt x="1004" y="63"/>
                    <a:pt x="1004" y="63"/>
                  </a:cubicBezTo>
                  <a:cubicBezTo>
                    <a:pt x="911" y="21"/>
                    <a:pt x="814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5;p28">
              <a:extLst>
                <a:ext uri="{FF2B5EF4-FFF2-40B4-BE49-F238E27FC236}">
                  <a16:creationId xmlns:a16="http://schemas.microsoft.com/office/drawing/2014/main" id="{D1E01662-E384-B060-A99A-A79BBA2E3E2D}"/>
                </a:ext>
              </a:extLst>
            </p:cNvPr>
            <p:cNvSpPr/>
            <p:nvPr/>
          </p:nvSpPr>
          <p:spPr>
            <a:xfrm>
              <a:off x="2133577" y="4495177"/>
              <a:ext cx="169241" cy="160353"/>
            </a:xfrm>
            <a:custGeom>
              <a:avLst/>
              <a:gdLst/>
              <a:ahLst/>
              <a:cxnLst/>
              <a:rect l="l" t="t" r="r" b="b"/>
              <a:pathLst>
                <a:path w="2339" h="2216" extrusionOk="0">
                  <a:moveTo>
                    <a:pt x="1185" y="0"/>
                  </a:moveTo>
                  <a:cubicBezTo>
                    <a:pt x="1134" y="0"/>
                    <a:pt x="1081" y="4"/>
                    <a:pt x="1029" y="12"/>
                  </a:cubicBezTo>
                  <a:cubicBezTo>
                    <a:pt x="426" y="100"/>
                    <a:pt x="0" y="655"/>
                    <a:pt x="88" y="1257"/>
                  </a:cubicBezTo>
                  <a:cubicBezTo>
                    <a:pt x="155" y="1818"/>
                    <a:pt x="627" y="2216"/>
                    <a:pt x="1170" y="2216"/>
                  </a:cubicBezTo>
                  <a:cubicBezTo>
                    <a:pt x="1218" y="2216"/>
                    <a:pt x="1268" y="2212"/>
                    <a:pt x="1318" y="2206"/>
                  </a:cubicBezTo>
                  <a:cubicBezTo>
                    <a:pt x="1921" y="2117"/>
                    <a:pt x="2338" y="1555"/>
                    <a:pt x="2258" y="952"/>
                  </a:cubicBezTo>
                  <a:cubicBezTo>
                    <a:pt x="2185" y="403"/>
                    <a:pt x="1718" y="0"/>
                    <a:pt x="1185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6;p28">
              <a:extLst>
                <a:ext uri="{FF2B5EF4-FFF2-40B4-BE49-F238E27FC236}">
                  <a16:creationId xmlns:a16="http://schemas.microsoft.com/office/drawing/2014/main" id="{F6736D1C-3B26-01BB-6A9E-EDD080DED3EA}"/>
                </a:ext>
              </a:extLst>
            </p:cNvPr>
            <p:cNvSpPr/>
            <p:nvPr/>
          </p:nvSpPr>
          <p:spPr>
            <a:xfrm>
              <a:off x="2133577" y="4494019"/>
              <a:ext cx="169241" cy="160353"/>
            </a:xfrm>
            <a:custGeom>
              <a:avLst/>
              <a:gdLst/>
              <a:ahLst/>
              <a:cxnLst/>
              <a:rect l="l" t="t" r="r" b="b"/>
              <a:pathLst>
                <a:path w="2339" h="2216" extrusionOk="0">
                  <a:moveTo>
                    <a:pt x="1179" y="0"/>
                  </a:moveTo>
                  <a:cubicBezTo>
                    <a:pt x="1127" y="0"/>
                    <a:pt x="1074" y="4"/>
                    <a:pt x="1021" y="12"/>
                  </a:cubicBezTo>
                  <a:cubicBezTo>
                    <a:pt x="418" y="100"/>
                    <a:pt x="0" y="655"/>
                    <a:pt x="80" y="1265"/>
                  </a:cubicBezTo>
                  <a:cubicBezTo>
                    <a:pt x="154" y="1812"/>
                    <a:pt x="628" y="2215"/>
                    <a:pt x="1172" y="2215"/>
                  </a:cubicBezTo>
                  <a:cubicBezTo>
                    <a:pt x="1220" y="2215"/>
                    <a:pt x="1269" y="2212"/>
                    <a:pt x="1318" y="2206"/>
                  </a:cubicBezTo>
                  <a:cubicBezTo>
                    <a:pt x="1921" y="2117"/>
                    <a:pt x="2338" y="1555"/>
                    <a:pt x="2258" y="952"/>
                  </a:cubicBezTo>
                  <a:cubicBezTo>
                    <a:pt x="2185" y="403"/>
                    <a:pt x="1718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7;p28">
              <a:extLst>
                <a:ext uri="{FF2B5EF4-FFF2-40B4-BE49-F238E27FC236}">
                  <a16:creationId xmlns:a16="http://schemas.microsoft.com/office/drawing/2014/main" id="{515CE52A-089C-73F4-B28D-F0E8C0DE0336}"/>
                </a:ext>
              </a:extLst>
            </p:cNvPr>
            <p:cNvSpPr/>
            <p:nvPr/>
          </p:nvSpPr>
          <p:spPr>
            <a:xfrm>
              <a:off x="2166138" y="4525786"/>
              <a:ext cx="104120" cy="99208"/>
            </a:xfrm>
            <a:custGeom>
              <a:avLst/>
              <a:gdLst/>
              <a:ahLst/>
              <a:cxnLst/>
              <a:rect l="l" t="t" r="r" b="b"/>
              <a:pathLst>
                <a:path w="1439" h="1371" extrusionOk="0">
                  <a:moveTo>
                    <a:pt x="724" y="1"/>
                  </a:moveTo>
                  <a:cubicBezTo>
                    <a:pt x="694" y="1"/>
                    <a:pt x="665" y="3"/>
                    <a:pt x="635" y="7"/>
                  </a:cubicBezTo>
                  <a:cubicBezTo>
                    <a:pt x="257" y="63"/>
                    <a:pt x="0" y="409"/>
                    <a:pt x="56" y="778"/>
                  </a:cubicBezTo>
                  <a:cubicBezTo>
                    <a:pt x="93" y="1119"/>
                    <a:pt x="389" y="1370"/>
                    <a:pt x="725" y="1370"/>
                  </a:cubicBezTo>
                  <a:cubicBezTo>
                    <a:pt x="753" y="1370"/>
                    <a:pt x="782" y="1369"/>
                    <a:pt x="812" y="1365"/>
                  </a:cubicBezTo>
                  <a:cubicBezTo>
                    <a:pt x="1181" y="1309"/>
                    <a:pt x="1438" y="963"/>
                    <a:pt x="1390" y="593"/>
                  </a:cubicBezTo>
                  <a:cubicBezTo>
                    <a:pt x="1346" y="246"/>
                    <a:pt x="1057" y="1"/>
                    <a:pt x="7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48;p28">
              <a:extLst>
                <a:ext uri="{FF2B5EF4-FFF2-40B4-BE49-F238E27FC236}">
                  <a16:creationId xmlns:a16="http://schemas.microsoft.com/office/drawing/2014/main" id="{0780138C-7C5B-7788-FD1D-914C321EE96A}"/>
                </a:ext>
              </a:extLst>
            </p:cNvPr>
            <p:cNvSpPr/>
            <p:nvPr/>
          </p:nvSpPr>
          <p:spPr>
            <a:xfrm>
              <a:off x="2166138" y="4524628"/>
              <a:ext cx="104120" cy="99208"/>
            </a:xfrm>
            <a:custGeom>
              <a:avLst/>
              <a:gdLst/>
              <a:ahLst/>
              <a:cxnLst/>
              <a:rect l="l" t="t" r="r" b="b"/>
              <a:pathLst>
                <a:path w="1439" h="1371" extrusionOk="0">
                  <a:moveTo>
                    <a:pt x="716" y="1"/>
                  </a:moveTo>
                  <a:cubicBezTo>
                    <a:pt x="686" y="1"/>
                    <a:pt x="657" y="3"/>
                    <a:pt x="627" y="7"/>
                  </a:cubicBezTo>
                  <a:cubicBezTo>
                    <a:pt x="257" y="63"/>
                    <a:pt x="0" y="408"/>
                    <a:pt x="48" y="778"/>
                  </a:cubicBezTo>
                  <a:cubicBezTo>
                    <a:pt x="93" y="1119"/>
                    <a:pt x="389" y="1370"/>
                    <a:pt x="725" y="1370"/>
                  </a:cubicBezTo>
                  <a:cubicBezTo>
                    <a:pt x="753" y="1370"/>
                    <a:pt x="782" y="1369"/>
                    <a:pt x="812" y="1365"/>
                  </a:cubicBezTo>
                  <a:cubicBezTo>
                    <a:pt x="1181" y="1308"/>
                    <a:pt x="1438" y="963"/>
                    <a:pt x="1390" y="593"/>
                  </a:cubicBezTo>
                  <a:cubicBezTo>
                    <a:pt x="1346" y="246"/>
                    <a:pt x="1050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49;p28">
              <a:extLst>
                <a:ext uri="{FF2B5EF4-FFF2-40B4-BE49-F238E27FC236}">
                  <a16:creationId xmlns:a16="http://schemas.microsoft.com/office/drawing/2014/main" id="{CFAB31ED-C172-459F-E021-4AF35C83CD76}"/>
                </a:ext>
              </a:extLst>
            </p:cNvPr>
            <p:cNvSpPr/>
            <p:nvPr/>
          </p:nvSpPr>
          <p:spPr>
            <a:xfrm>
              <a:off x="2169611" y="4564645"/>
              <a:ext cx="100647" cy="59192"/>
            </a:xfrm>
            <a:custGeom>
              <a:avLst/>
              <a:gdLst/>
              <a:ahLst/>
              <a:cxnLst/>
              <a:rect l="l" t="t" r="r" b="b"/>
              <a:pathLst>
                <a:path w="1391" h="818" extrusionOk="0">
                  <a:moveTo>
                    <a:pt x="1326" y="0"/>
                  </a:moveTo>
                  <a:cubicBezTo>
                    <a:pt x="1358" y="354"/>
                    <a:pt x="1101" y="675"/>
                    <a:pt x="748" y="731"/>
                  </a:cubicBezTo>
                  <a:cubicBezTo>
                    <a:pt x="717" y="735"/>
                    <a:pt x="687" y="737"/>
                    <a:pt x="657" y="737"/>
                  </a:cubicBezTo>
                  <a:cubicBezTo>
                    <a:pt x="340" y="737"/>
                    <a:pt x="59" y="508"/>
                    <a:pt x="0" y="185"/>
                  </a:cubicBezTo>
                  <a:lnTo>
                    <a:pt x="0" y="225"/>
                  </a:lnTo>
                  <a:cubicBezTo>
                    <a:pt x="45" y="566"/>
                    <a:pt x="334" y="817"/>
                    <a:pt x="669" y="817"/>
                  </a:cubicBezTo>
                  <a:cubicBezTo>
                    <a:pt x="697" y="817"/>
                    <a:pt x="726" y="816"/>
                    <a:pt x="756" y="812"/>
                  </a:cubicBezTo>
                  <a:cubicBezTo>
                    <a:pt x="1125" y="755"/>
                    <a:pt x="1390" y="410"/>
                    <a:pt x="1334" y="40"/>
                  </a:cubicBezTo>
                  <a:cubicBezTo>
                    <a:pt x="1334" y="24"/>
                    <a:pt x="1334" y="8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50;p28">
              <a:extLst>
                <a:ext uri="{FF2B5EF4-FFF2-40B4-BE49-F238E27FC236}">
                  <a16:creationId xmlns:a16="http://schemas.microsoft.com/office/drawing/2014/main" id="{3CB700C5-19F7-7E6B-844C-6104B988FFA7}"/>
                </a:ext>
              </a:extLst>
            </p:cNvPr>
            <p:cNvSpPr/>
            <p:nvPr/>
          </p:nvSpPr>
          <p:spPr>
            <a:xfrm>
              <a:off x="2179813" y="4540186"/>
              <a:ext cx="76842" cy="68165"/>
            </a:xfrm>
            <a:custGeom>
              <a:avLst/>
              <a:gdLst/>
              <a:ahLst/>
              <a:cxnLst/>
              <a:rect l="l" t="t" r="r" b="b"/>
              <a:pathLst>
                <a:path w="1062" h="942" extrusionOk="0">
                  <a:moveTo>
                    <a:pt x="487" y="0"/>
                  </a:moveTo>
                  <a:cubicBezTo>
                    <a:pt x="375" y="0"/>
                    <a:pt x="261" y="121"/>
                    <a:pt x="417" y="324"/>
                  </a:cubicBezTo>
                  <a:lnTo>
                    <a:pt x="417" y="324"/>
                  </a:lnTo>
                  <a:cubicBezTo>
                    <a:pt x="347" y="236"/>
                    <a:pt x="280" y="203"/>
                    <a:pt x="225" y="203"/>
                  </a:cubicBezTo>
                  <a:cubicBezTo>
                    <a:pt x="60" y="203"/>
                    <a:pt x="0" y="497"/>
                    <a:pt x="283" y="497"/>
                  </a:cubicBezTo>
                  <a:cubicBezTo>
                    <a:pt x="306" y="497"/>
                    <a:pt x="330" y="495"/>
                    <a:pt x="357" y="491"/>
                  </a:cubicBezTo>
                  <a:lnTo>
                    <a:pt x="357" y="491"/>
                  </a:lnTo>
                  <a:cubicBezTo>
                    <a:pt x="18" y="542"/>
                    <a:pt x="117" y="820"/>
                    <a:pt x="270" y="820"/>
                  </a:cubicBezTo>
                  <a:cubicBezTo>
                    <a:pt x="334" y="820"/>
                    <a:pt x="407" y="771"/>
                    <a:pt x="462" y="636"/>
                  </a:cubicBezTo>
                  <a:lnTo>
                    <a:pt x="462" y="636"/>
                  </a:lnTo>
                  <a:cubicBezTo>
                    <a:pt x="376" y="848"/>
                    <a:pt x="472" y="941"/>
                    <a:pt x="570" y="941"/>
                  </a:cubicBezTo>
                  <a:cubicBezTo>
                    <a:pt x="683" y="941"/>
                    <a:pt x="798" y="818"/>
                    <a:pt x="639" y="611"/>
                  </a:cubicBezTo>
                  <a:lnTo>
                    <a:pt x="639" y="611"/>
                  </a:lnTo>
                  <a:cubicBezTo>
                    <a:pt x="710" y="704"/>
                    <a:pt x="779" y="739"/>
                    <a:pt x="835" y="739"/>
                  </a:cubicBezTo>
                  <a:cubicBezTo>
                    <a:pt x="1002" y="739"/>
                    <a:pt x="1061" y="438"/>
                    <a:pt x="770" y="438"/>
                  </a:cubicBezTo>
                  <a:cubicBezTo>
                    <a:pt x="750" y="438"/>
                    <a:pt x="727" y="439"/>
                    <a:pt x="703" y="443"/>
                  </a:cubicBezTo>
                  <a:cubicBezTo>
                    <a:pt x="1042" y="397"/>
                    <a:pt x="944" y="121"/>
                    <a:pt x="791" y="121"/>
                  </a:cubicBezTo>
                  <a:cubicBezTo>
                    <a:pt x="727" y="121"/>
                    <a:pt x="653" y="170"/>
                    <a:pt x="599" y="306"/>
                  </a:cubicBezTo>
                  <a:cubicBezTo>
                    <a:pt x="684" y="93"/>
                    <a:pt x="586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51;p28">
              <a:extLst>
                <a:ext uri="{FF2B5EF4-FFF2-40B4-BE49-F238E27FC236}">
                  <a16:creationId xmlns:a16="http://schemas.microsoft.com/office/drawing/2014/main" id="{0075306B-64C7-B226-4E89-8FDF61F62EF7}"/>
                </a:ext>
              </a:extLst>
            </p:cNvPr>
            <p:cNvSpPr/>
            <p:nvPr/>
          </p:nvSpPr>
          <p:spPr>
            <a:xfrm>
              <a:off x="2209118" y="4565730"/>
              <a:ext cx="18089" cy="17077"/>
            </a:xfrm>
            <a:custGeom>
              <a:avLst/>
              <a:gdLst/>
              <a:ahLst/>
              <a:cxnLst/>
              <a:rect l="l" t="t" r="r" b="b"/>
              <a:pathLst>
                <a:path w="250" h="236" extrusionOk="0">
                  <a:moveTo>
                    <a:pt x="126" y="0"/>
                  </a:moveTo>
                  <a:cubicBezTo>
                    <a:pt x="121" y="0"/>
                    <a:pt x="117" y="1"/>
                    <a:pt x="113" y="1"/>
                  </a:cubicBezTo>
                  <a:cubicBezTo>
                    <a:pt x="49" y="9"/>
                    <a:pt x="1" y="65"/>
                    <a:pt x="9" y="130"/>
                  </a:cubicBezTo>
                  <a:cubicBezTo>
                    <a:pt x="16" y="189"/>
                    <a:pt x="65" y="235"/>
                    <a:pt x="123" y="235"/>
                  </a:cubicBezTo>
                  <a:cubicBezTo>
                    <a:pt x="128" y="235"/>
                    <a:pt x="133" y="235"/>
                    <a:pt x="137" y="234"/>
                  </a:cubicBezTo>
                  <a:cubicBezTo>
                    <a:pt x="202" y="226"/>
                    <a:pt x="250" y="162"/>
                    <a:pt x="242" y="106"/>
                  </a:cubicBezTo>
                  <a:cubicBezTo>
                    <a:pt x="234" y="46"/>
                    <a:pt x="17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52;p28">
              <a:extLst>
                <a:ext uri="{FF2B5EF4-FFF2-40B4-BE49-F238E27FC236}">
                  <a16:creationId xmlns:a16="http://schemas.microsoft.com/office/drawing/2014/main" id="{4C7F5CC2-3572-6C34-29E7-689C1F8B6641}"/>
                </a:ext>
              </a:extLst>
            </p:cNvPr>
            <p:cNvSpPr/>
            <p:nvPr/>
          </p:nvSpPr>
          <p:spPr>
            <a:xfrm>
              <a:off x="2835871" y="3626967"/>
              <a:ext cx="849534" cy="954593"/>
            </a:xfrm>
            <a:custGeom>
              <a:avLst/>
              <a:gdLst/>
              <a:ahLst/>
              <a:cxnLst/>
              <a:rect l="l" t="t" r="r" b="b"/>
              <a:pathLst>
                <a:path w="11741" h="13192" extrusionOk="0">
                  <a:moveTo>
                    <a:pt x="7577" y="1"/>
                  </a:moveTo>
                  <a:cubicBezTo>
                    <a:pt x="5343" y="1"/>
                    <a:pt x="2086" y="760"/>
                    <a:pt x="162" y="3621"/>
                  </a:cubicBezTo>
                  <a:cubicBezTo>
                    <a:pt x="1" y="4232"/>
                    <a:pt x="81" y="4625"/>
                    <a:pt x="242" y="4778"/>
                  </a:cubicBezTo>
                  <a:cubicBezTo>
                    <a:pt x="395" y="4931"/>
                    <a:pt x="1616" y="5268"/>
                    <a:pt x="1616" y="5268"/>
                  </a:cubicBezTo>
                  <a:cubicBezTo>
                    <a:pt x="1616" y="5268"/>
                    <a:pt x="1062" y="5766"/>
                    <a:pt x="941" y="5951"/>
                  </a:cubicBezTo>
                  <a:cubicBezTo>
                    <a:pt x="821" y="6144"/>
                    <a:pt x="652" y="8161"/>
                    <a:pt x="1616" y="10347"/>
                  </a:cubicBezTo>
                  <a:cubicBezTo>
                    <a:pt x="2588" y="12532"/>
                    <a:pt x="3512" y="12902"/>
                    <a:pt x="3689" y="13006"/>
                  </a:cubicBezTo>
                  <a:cubicBezTo>
                    <a:pt x="3840" y="13102"/>
                    <a:pt x="4629" y="13192"/>
                    <a:pt x="5099" y="13192"/>
                  </a:cubicBezTo>
                  <a:cubicBezTo>
                    <a:pt x="5182" y="13192"/>
                    <a:pt x="5255" y="13189"/>
                    <a:pt x="5312" y="13183"/>
                  </a:cubicBezTo>
                  <a:cubicBezTo>
                    <a:pt x="5690" y="13151"/>
                    <a:pt x="6036" y="12532"/>
                    <a:pt x="6212" y="12436"/>
                  </a:cubicBezTo>
                  <a:cubicBezTo>
                    <a:pt x="6381" y="12331"/>
                    <a:pt x="7369" y="12002"/>
                    <a:pt x="7369" y="12002"/>
                  </a:cubicBezTo>
                  <a:cubicBezTo>
                    <a:pt x="7369" y="12002"/>
                    <a:pt x="7547" y="12073"/>
                    <a:pt x="7785" y="12073"/>
                  </a:cubicBezTo>
                  <a:cubicBezTo>
                    <a:pt x="7962" y="12073"/>
                    <a:pt x="8171" y="12034"/>
                    <a:pt x="8366" y="11897"/>
                  </a:cubicBezTo>
                  <a:cubicBezTo>
                    <a:pt x="8454" y="11536"/>
                    <a:pt x="8478" y="11423"/>
                    <a:pt x="8478" y="11423"/>
                  </a:cubicBezTo>
                  <a:cubicBezTo>
                    <a:pt x="9692" y="11022"/>
                    <a:pt x="10672" y="10114"/>
                    <a:pt x="11162" y="8932"/>
                  </a:cubicBezTo>
                  <a:cubicBezTo>
                    <a:pt x="11668" y="7751"/>
                    <a:pt x="11741" y="6433"/>
                    <a:pt x="11347" y="5212"/>
                  </a:cubicBezTo>
                  <a:cubicBezTo>
                    <a:pt x="11347" y="5212"/>
                    <a:pt x="11612" y="4722"/>
                    <a:pt x="11516" y="4545"/>
                  </a:cubicBezTo>
                  <a:cubicBezTo>
                    <a:pt x="11411" y="4368"/>
                    <a:pt x="11186" y="4071"/>
                    <a:pt x="11186" y="4071"/>
                  </a:cubicBezTo>
                  <a:cubicBezTo>
                    <a:pt x="11186" y="4071"/>
                    <a:pt x="10688" y="1588"/>
                    <a:pt x="9949" y="471"/>
                  </a:cubicBezTo>
                  <a:cubicBezTo>
                    <a:pt x="9737" y="233"/>
                    <a:pt x="8814" y="1"/>
                    <a:pt x="7577" y="1"/>
                  </a:cubicBezTo>
                  <a:close/>
                </a:path>
              </a:pathLst>
            </a:custGeom>
            <a:solidFill>
              <a:srgbClr val="8C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53;p28">
              <a:extLst>
                <a:ext uri="{FF2B5EF4-FFF2-40B4-BE49-F238E27FC236}">
                  <a16:creationId xmlns:a16="http://schemas.microsoft.com/office/drawing/2014/main" id="{CDE47941-FF7F-694A-EF04-74405C18CC0C}"/>
                </a:ext>
              </a:extLst>
            </p:cNvPr>
            <p:cNvSpPr/>
            <p:nvPr/>
          </p:nvSpPr>
          <p:spPr>
            <a:xfrm>
              <a:off x="2835871" y="3567412"/>
              <a:ext cx="849534" cy="1016462"/>
            </a:xfrm>
            <a:custGeom>
              <a:avLst/>
              <a:gdLst/>
              <a:ahLst/>
              <a:cxnLst/>
              <a:rect l="l" t="t" r="r" b="b"/>
              <a:pathLst>
                <a:path w="11741" h="14047" extrusionOk="0">
                  <a:moveTo>
                    <a:pt x="162" y="4444"/>
                  </a:moveTo>
                  <a:cubicBezTo>
                    <a:pt x="1" y="5055"/>
                    <a:pt x="81" y="5448"/>
                    <a:pt x="242" y="5601"/>
                  </a:cubicBezTo>
                  <a:cubicBezTo>
                    <a:pt x="395" y="5754"/>
                    <a:pt x="1616" y="6091"/>
                    <a:pt x="1616" y="6091"/>
                  </a:cubicBezTo>
                  <a:cubicBezTo>
                    <a:pt x="1616" y="6091"/>
                    <a:pt x="1062" y="6589"/>
                    <a:pt x="941" y="6774"/>
                  </a:cubicBezTo>
                  <a:cubicBezTo>
                    <a:pt x="821" y="6967"/>
                    <a:pt x="652" y="8984"/>
                    <a:pt x="1616" y="11170"/>
                  </a:cubicBezTo>
                  <a:cubicBezTo>
                    <a:pt x="2588" y="13355"/>
                    <a:pt x="3512" y="13725"/>
                    <a:pt x="3689" y="13829"/>
                  </a:cubicBezTo>
                  <a:cubicBezTo>
                    <a:pt x="3866" y="13942"/>
                    <a:pt x="4927" y="14046"/>
                    <a:pt x="5312" y="14006"/>
                  </a:cubicBezTo>
                  <a:cubicBezTo>
                    <a:pt x="5690" y="13974"/>
                    <a:pt x="6036" y="13355"/>
                    <a:pt x="6212" y="13259"/>
                  </a:cubicBezTo>
                  <a:cubicBezTo>
                    <a:pt x="6381" y="13154"/>
                    <a:pt x="7369" y="12825"/>
                    <a:pt x="7369" y="12825"/>
                  </a:cubicBezTo>
                  <a:cubicBezTo>
                    <a:pt x="7369" y="12825"/>
                    <a:pt x="7908" y="13042"/>
                    <a:pt x="8366" y="12720"/>
                  </a:cubicBezTo>
                  <a:cubicBezTo>
                    <a:pt x="8454" y="12359"/>
                    <a:pt x="8478" y="12246"/>
                    <a:pt x="8478" y="12246"/>
                  </a:cubicBezTo>
                  <a:cubicBezTo>
                    <a:pt x="9692" y="11845"/>
                    <a:pt x="10672" y="10937"/>
                    <a:pt x="11162" y="9755"/>
                  </a:cubicBezTo>
                  <a:cubicBezTo>
                    <a:pt x="11668" y="8574"/>
                    <a:pt x="11741" y="7256"/>
                    <a:pt x="11347" y="6035"/>
                  </a:cubicBezTo>
                  <a:cubicBezTo>
                    <a:pt x="11347" y="6035"/>
                    <a:pt x="11612" y="5545"/>
                    <a:pt x="11516" y="5368"/>
                  </a:cubicBezTo>
                  <a:cubicBezTo>
                    <a:pt x="11411" y="5191"/>
                    <a:pt x="11186" y="4894"/>
                    <a:pt x="11186" y="4894"/>
                  </a:cubicBezTo>
                  <a:cubicBezTo>
                    <a:pt x="11186" y="4894"/>
                    <a:pt x="10688" y="2411"/>
                    <a:pt x="9949" y="1294"/>
                  </a:cubicBezTo>
                  <a:cubicBezTo>
                    <a:pt x="9354" y="627"/>
                    <a:pt x="3151" y="0"/>
                    <a:pt x="162" y="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54;p28">
              <a:extLst>
                <a:ext uri="{FF2B5EF4-FFF2-40B4-BE49-F238E27FC236}">
                  <a16:creationId xmlns:a16="http://schemas.microsoft.com/office/drawing/2014/main" id="{BFA87BAB-9623-FAF4-737E-A8D540779CDD}"/>
                </a:ext>
              </a:extLst>
            </p:cNvPr>
            <p:cNvSpPr/>
            <p:nvPr/>
          </p:nvSpPr>
          <p:spPr>
            <a:xfrm>
              <a:off x="2894625" y="4095372"/>
              <a:ext cx="341376" cy="486197"/>
            </a:xfrm>
            <a:custGeom>
              <a:avLst/>
              <a:gdLst/>
              <a:ahLst/>
              <a:cxnLst/>
              <a:rect l="l" t="t" r="r" b="b"/>
              <a:pathLst>
                <a:path w="4718" h="6719" extrusionOk="0">
                  <a:moveTo>
                    <a:pt x="49" y="0"/>
                  </a:moveTo>
                  <a:cubicBezTo>
                    <a:pt x="1" y="772"/>
                    <a:pt x="97" y="2283"/>
                    <a:pt x="804" y="3882"/>
                  </a:cubicBezTo>
                  <a:cubicBezTo>
                    <a:pt x="1776" y="6059"/>
                    <a:pt x="2700" y="6429"/>
                    <a:pt x="2877" y="6541"/>
                  </a:cubicBezTo>
                  <a:cubicBezTo>
                    <a:pt x="3027" y="6630"/>
                    <a:pt x="3816" y="6719"/>
                    <a:pt x="4286" y="6719"/>
                  </a:cubicBezTo>
                  <a:cubicBezTo>
                    <a:pt x="4369" y="6719"/>
                    <a:pt x="4442" y="6716"/>
                    <a:pt x="4500" y="6710"/>
                  </a:cubicBezTo>
                  <a:cubicBezTo>
                    <a:pt x="4581" y="6702"/>
                    <a:pt x="4653" y="6678"/>
                    <a:pt x="4717" y="6630"/>
                  </a:cubicBezTo>
                  <a:cubicBezTo>
                    <a:pt x="2283" y="4862"/>
                    <a:pt x="362" y="1294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55;p28">
              <a:extLst>
                <a:ext uri="{FF2B5EF4-FFF2-40B4-BE49-F238E27FC236}">
                  <a16:creationId xmlns:a16="http://schemas.microsoft.com/office/drawing/2014/main" id="{8BCB5B8C-9EF9-C30C-3459-999C69AFD62E}"/>
                </a:ext>
              </a:extLst>
            </p:cNvPr>
            <p:cNvSpPr/>
            <p:nvPr/>
          </p:nvSpPr>
          <p:spPr>
            <a:xfrm>
              <a:off x="2969080" y="3995945"/>
              <a:ext cx="393111" cy="164622"/>
            </a:xfrm>
            <a:custGeom>
              <a:avLst/>
              <a:gdLst/>
              <a:ahLst/>
              <a:cxnLst/>
              <a:rect l="l" t="t" r="r" b="b"/>
              <a:pathLst>
                <a:path w="5433" h="2275" extrusionOk="0">
                  <a:moveTo>
                    <a:pt x="948" y="0"/>
                  </a:moveTo>
                  <a:cubicBezTo>
                    <a:pt x="912" y="4"/>
                    <a:pt x="878" y="4"/>
                    <a:pt x="845" y="4"/>
                  </a:cubicBezTo>
                  <a:cubicBezTo>
                    <a:pt x="812" y="4"/>
                    <a:pt x="780" y="4"/>
                    <a:pt x="747" y="8"/>
                  </a:cubicBezTo>
                  <a:lnTo>
                    <a:pt x="563" y="24"/>
                  </a:lnTo>
                  <a:cubicBezTo>
                    <a:pt x="442" y="33"/>
                    <a:pt x="338" y="49"/>
                    <a:pt x="257" y="65"/>
                  </a:cubicBezTo>
                  <a:cubicBezTo>
                    <a:pt x="177" y="81"/>
                    <a:pt x="113" y="97"/>
                    <a:pt x="64" y="105"/>
                  </a:cubicBezTo>
                  <a:lnTo>
                    <a:pt x="0" y="129"/>
                  </a:lnTo>
                  <a:lnTo>
                    <a:pt x="72" y="129"/>
                  </a:lnTo>
                  <a:cubicBezTo>
                    <a:pt x="99" y="129"/>
                    <a:pt x="137" y="125"/>
                    <a:pt x="185" y="125"/>
                  </a:cubicBezTo>
                  <a:cubicBezTo>
                    <a:pt x="209" y="125"/>
                    <a:pt x="236" y="126"/>
                    <a:pt x="265" y="129"/>
                  </a:cubicBezTo>
                  <a:cubicBezTo>
                    <a:pt x="354" y="129"/>
                    <a:pt x="450" y="129"/>
                    <a:pt x="563" y="137"/>
                  </a:cubicBezTo>
                  <a:cubicBezTo>
                    <a:pt x="683" y="145"/>
                    <a:pt x="812" y="161"/>
                    <a:pt x="948" y="177"/>
                  </a:cubicBezTo>
                  <a:cubicBezTo>
                    <a:pt x="1085" y="185"/>
                    <a:pt x="1238" y="217"/>
                    <a:pt x="1398" y="241"/>
                  </a:cubicBezTo>
                  <a:lnTo>
                    <a:pt x="1639" y="290"/>
                  </a:lnTo>
                  <a:cubicBezTo>
                    <a:pt x="1720" y="306"/>
                    <a:pt x="1800" y="322"/>
                    <a:pt x="1888" y="346"/>
                  </a:cubicBezTo>
                  <a:lnTo>
                    <a:pt x="2146" y="410"/>
                  </a:lnTo>
                  <a:cubicBezTo>
                    <a:pt x="2226" y="434"/>
                    <a:pt x="2314" y="466"/>
                    <a:pt x="2403" y="491"/>
                  </a:cubicBezTo>
                  <a:cubicBezTo>
                    <a:pt x="2579" y="547"/>
                    <a:pt x="2748" y="603"/>
                    <a:pt x="2925" y="675"/>
                  </a:cubicBezTo>
                  <a:cubicBezTo>
                    <a:pt x="2965" y="691"/>
                    <a:pt x="3005" y="708"/>
                    <a:pt x="3054" y="732"/>
                  </a:cubicBezTo>
                  <a:lnTo>
                    <a:pt x="3174" y="788"/>
                  </a:lnTo>
                  <a:lnTo>
                    <a:pt x="3423" y="900"/>
                  </a:lnTo>
                  <a:cubicBezTo>
                    <a:pt x="3592" y="981"/>
                    <a:pt x="3745" y="1077"/>
                    <a:pt x="3897" y="1158"/>
                  </a:cubicBezTo>
                  <a:cubicBezTo>
                    <a:pt x="3978" y="1190"/>
                    <a:pt x="4042" y="1246"/>
                    <a:pt x="4114" y="1294"/>
                  </a:cubicBezTo>
                  <a:lnTo>
                    <a:pt x="4323" y="1423"/>
                  </a:lnTo>
                  <a:lnTo>
                    <a:pt x="4428" y="1487"/>
                  </a:lnTo>
                  <a:cubicBezTo>
                    <a:pt x="4460" y="1511"/>
                    <a:pt x="4484" y="1535"/>
                    <a:pt x="4516" y="1559"/>
                  </a:cubicBezTo>
                  <a:lnTo>
                    <a:pt x="4693" y="1688"/>
                  </a:lnTo>
                  <a:lnTo>
                    <a:pt x="4854" y="1808"/>
                  </a:lnTo>
                  <a:cubicBezTo>
                    <a:pt x="4910" y="1841"/>
                    <a:pt x="4958" y="1873"/>
                    <a:pt x="4998" y="1921"/>
                  </a:cubicBezTo>
                  <a:cubicBezTo>
                    <a:pt x="5087" y="1993"/>
                    <a:pt x="5167" y="2057"/>
                    <a:pt x="5231" y="2114"/>
                  </a:cubicBezTo>
                  <a:cubicBezTo>
                    <a:pt x="5352" y="2218"/>
                    <a:pt x="5432" y="2274"/>
                    <a:pt x="5432" y="2274"/>
                  </a:cubicBezTo>
                  <a:cubicBezTo>
                    <a:pt x="5432" y="2274"/>
                    <a:pt x="5368" y="2202"/>
                    <a:pt x="5271" y="2066"/>
                  </a:cubicBezTo>
                  <a:cubicBezTo>
                    <a:pt x="5215" y="2001"/>
                    <a:pt x="5151" y="1921"/>
                    <a:pt x="5079" y="1832"/>
                  </a:cubicBezTo>
                  <a:cubicBezTo>
                    <a:pt x="4990" y="1736"/>
                    <a:pt x="4902" y="1640"/>
                    <a:pt x="4797" y="1551"/>
                  </a:cubicBezTo>
                  <a:cubicBezTo>
                    <a:pt x="4693" y="1439"/>
                    <a:pt x="4580" y="1334"/>
                    <a:pt x="4452" y="1246"/>
                  </a:cubicBezTo>
                  <a:cubicBezTo>
                    <a:pt x="4323" y="1141"/>
                    <a:pt x="4187" y="1029"/>
                    <a:pt x="4034" y="933"/>
                  </a:cubicBezTo>
                  <a:lnTo>
                    <a:pt x="3801" y="788"/>
                  </a:lnTo>
                  <a:cubicBezTo>
                    <a:pt x="3721" y="732"/>
                    <a:pt x="3640" y="683"/>
                    <a:pt x="3552" y="643"/>
                  </a:cubicBezTo>
                  <a:lnTo>
                    <a:pt x="3295" y="515"/>
                  </a:lnTo>
                  <a:lnTo>
                    <a:pt x="3166" y="450"/>
                  </a:lnTo>
                  <a:cubicBezTo>
                    <a:pt x="3118" y="434"/>
                    <a:pt x="3078" y="418"/>
                    <a:pt x="3029" y="402"/>
                  </a:cubicBezTo>
                  <a:cubicBezTo>
                    <a:pt x="2853" y="330"/>
                    <a:pt x="2668" y="266"/>
                    <a:pt x="2483" y="209"/>
                  </a:cubicBezTo>
                  <a:cubicBezTo>
                    <a:pt x="2395" y="185"/>
                    <a:pt x="2298" y="161"/>
                    <a:pt x="2210" y="137"/>
                  </a:cubicBezTo>
                  <a:lnTo>
                    <a:pt x="1937" y="81"/>
                  </a:lnTo>
                  <a:cubicBezTo>
                    <a:pt x="1848" y="65"/>
                    <a:pt x="1760" y="49"/>
                    <a:pt x="1671" y="41"/>
                  </a:cubicBezTo>
                  <a:cubicBezTo>
                    <a:pt x="1583" y="33"/>
                    <a:pt x="1503" y="24"/>
                    <a:pt x="1422" y="16"/>
                  </a:cubicBezTo>
                  <a:cubicBezTo>
                    <a:pt x="1254" y="8"/>
                    <a:pt x="1093" y="0"/>
                    <a:pt x="9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56;p28">
              <a:extLst>
                <a:ext uri="{FF2B5EF4-FFF2-40B4-BE49-F238E27FC236}">
                  <a16:creationId xmlns:a16="http://schemas.microsoft.com/office/drawing/2014/main" id="{318B5463-25F5-3744-9DCF-87C57F4A0179}"/>
                </a:ext>
              </a:extLst>
            </p:cNvPr>
            <p:cNvSpPr/>
            <p:nvPr/>
          </p:nvSpPr>
          <p:spPr>
            <a:xfrm>
              <a:off x="3038832" y="3927345"/>
              <a:ext cx="422198" cy="67513"/>
            </a:xfrm>
            <a:custGeom>
              <a:avLst/>
              <a:gdLst/>
              <a:ahLst/>
              <a:cxnLst/>
              <a:rect l="l" t="t" r="r" b="b"/>
              <a:pathLst>
                <a:path w="5835" h="933" extrusionOk="0">
                  <a:moveTo>
                    <a:pt x="2933" y="0"/>
                  </a:moveTo>
                  <a:cubicBezTo>
                    <a:pt x="2740" y="0"/>
                    <a:pt x="2548" y="0"/>
                    <a:pt x="2355" y="16"/>
                  </a:cubicBezTo>
                  <a:cubicBezTo>
                    <a:pt x="2266" y="24"/>
                    <a:pt x="2170" y="32"/>
                    <a:pt x="2073" y="40"/>
                  </a:cubicBezTo>
                  <a:lnTo>
                    <a:pt x="1800" y="89"/>
                  </a:lnTo>
                  <a:cubicBezTo>
                    <a:pt x="1712" y="97"/>
                    <a:pt x="1624" y="113"/>
                    <a:pt x="1543" y="137"/>
                  </a:cubicBezTo>
                  <a:cubicBezTo>
                    <a:pt x="1455" y="161"/>
                    <a:pt x="1374" y="177"/>
                    <a:pt x="1294" y="201"/>
                  </a:cubicBezTo>
                  <a:cubicBezTo>
                    <a:pt x="1133" y="249"/>
                    <a:pt x="981" y="289"/>
                    <a:pt x="852" y="346"/>
                  </a:cubicBezTo>
                  <a:cubicBezTo>
                    <a:pt x="780" y="378"/>
                    <a:pt x="715" y="402"/>
                    <a:pt x="659" y="426"/>
                  </a:cubicBezTo>
                  <a:lnTo>
                    <a:pt x="490" y="506"/>
                  </a:lnTo>
                  <a:cubicBezTo>
                    <a:pt x="386" y="555"/>
                    <a:pt x="290" y="611"/>
                    <a:pt x="217" y="651"/>
                  </a:cubicBezTo>
                  <a:cubicBezTo>
                    <a:pt x="145" y="683"/>
                    <a:pt x="97" y="723"/>
                    <a:pt x="57" y="748"/>
                  </a:cubicBezTo>
                  <a:cubicBezTo>
                    <a:pt x="16" y="772"/>
                    <a:pt x="0" y="788"/>
                    <a:pt x="0" y="788"/>
                  </a:cubicBezTo>
                  <a:cubicBezTo>
                    <a:pt x="0" y="788"/>
                    <a:pt x="24" y="780"/>
                    <a:pt x="65" y="764"/>
                  </a:cubicBezTo>
                  <a:cubicBezTo>
                    <a:pt x="105" y="748"/>
                    <a:pt x="161" y="723"/>
                    <a:pt x="249" y="699"/>
                  </a:cubicBezTo>
                  <a:cubicBezTo>
                    <a:pt x="330" y="675"/>
                    <a:pt x="418" y="643"/>
                    <a:pt x="531" y="611"/>
                  </a:cubicBezTo>
                  <a:cubicBezTo>
                    <a:pt x="643" y="579"/>
                    <a:pt x="764" y="547"/>
                    <a:pt x="900" y="506"/>
                  </a:cubicBezTo>
                  <a:cubicBezTo>
                    <a:pt x="1037" y="474"/>
                    <a:pt x="1190" y="450"/>
                    <a:pt x="1342" y="410"/>
                  </a:cubicBezTo>
                  <a:lnTo>
                    <a:pt x="1591" y="378"/>
                  </a:lnTo>
                  <a:cubicBezTo>
                    <a:pt x="1672" y="362"/>
                    <a:pt x="1752" y="346"/>
                    <a:pt x="1840" y="346"/>
                  </a:cubicBezTo>
                  <a:lnTo>
                    <a:pt x="2106" y="314"/>
                  </a:lnTo>
                  <a:cubicBezTo>
                    <a:pt x="2194" y="306"/>
                    <a:pt x="2282" y="306"/>
                    <a:pt x="2379" y="306"/>
                  </a:cubicBezTo>
                  <a:cubicBezTo>
                    <a:pt x="2471" y="298"/>
                    <a:pt x="2562" y="293"/>
                    <a:pt x="2652" y="293"/>
                  </a:cubicBezTo>
                  <a:cubicBezTo>
                    <a:pt x="2742" y="293"/>
                    <a:pt x="2833" y="298"/>
                    <a:pt x="2925" y="306"/>
                  </a:cubicBezTo>
                  <a:lnTo>
                    <a:pt x="3070" y="306"/>
                  </a:lnTo>
                  <a:lnTo>
                    <a:pt x="3206" y="314"/>
                  </a:lnTo>
                  <a:lnTo>
                    <a:pt x="3480" y="338"/>
                  </a:lnTo>
                  <a:cubicBezTo>
                    <a:pt x="3665" y="354"/>
                    <a:pt x="3841" y="386"/>
                    <a:pt x="4010" y="410"/>
                  </a:cubicBezTo>
                  <a:cubicBezTo>
                    <a:pt x="4098" y="418"/>
                    <a:pt x="4179" y="450"/>
                    <a:pt x="4259" y="466"/>
                  </a:cubicBezTo>
                  <a:lnTo>
                    <a:pt x="4500" y="514"/>
                  </a:lnTo>
                  <a:lnTo>
                    <a:pt x="4621" y="539"/>
                  </a:lnTo>
                  <a:cubicBezTo>
                    <a:pt x="4653" y="547"/>
                    <a:pt x="4693" y="563"/>
                    <a:pt x="4725" y="571"/>
                  </a:cubicBezTo>
                  <a:lnTo>
                    <a:pt x="4942" y="635"/>
                  </a:lnTo>
                  <a:lnTo>
                    <a:pt x="5135" y="691"/>
                  </a:lnTo>
                  <a:cubicBezTo>
                    <a:pt x="5191" y="707"/>
                    <a:pt x="5248" y="723"/>
                    <a:pt x="5312" y="748"/>
                  </a:cubicBezTo>
                  <a:cubicBezTo>
                    <a:pt x="5416" y="788"/>
                    <a:pt x="5513" y="820"/>
                    <a:pt x="5585" y="844"/>
                  </a:cubicBezTo>
                  <a:cubicBezTo>
                    <a:pt x="5746" y="900"/>
                    <a:pt x="5834" y="932"/>
                    <a:pt x="5834" y="932"/>
                  </a:cubicBezTo>
                  <a:cubicBezTo>
                    <a:pt x="5834" y="932"/>
                    <a:pt x="5754" y="876"/>
                    <a:pt x="5617" y="796"/>
                  </a:cubicBezTo>
                  <a:cubicBezTo>
                    <a:pt x="5545" y="748"/>
                    <a:pt x="5456" y="699"/>
                    <a:pt x="5352" y="643"/>
                  </a:cubicBezTo>
                  <a:cubicBezTo>
                    <a:pt x="5239" y="579"/>
                    <a:pt x="5119" y="523"/>
                    <a:pt x="4998" y="474"/>
                  </a:cubicBezTo>
                  <a:cubicBezTo>
                    <a:pt x="4862" y="402"/>
                    <a:pt x="4717" y="346"/>
                    <a:pt x="4564" y="298"/>
                  </a:cubicBezTo>
                  <a:cubicBezTo>
                    <a:pt x="4404" y="249"/>
                    <a:pt x="4243" y="185"/>
                    <a:pt x="4066" y="153"/>
                  </a:cubicBezTo>
                  <a:lnTo>
                    <a:pt x="3793" y="97"/>
                  </a:lnTo>
                  <a:cubicBezTo>
                    <a:pt x="3705" y="73"/>
                    <a:pt x="3608" y="56"/>
                    <a:pt x="3512" y="48"/>
                  </a:cubicBezTo>
                  <a:lnTo>
                    <a:pt x="3231" y="1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57;p28">
              <a:extLst>
                <a:ext uri="{FF2B5EF4-FFF2-40B4-BE49-F238E27FC236}">
                  <a16:creationId xmlns:a16="http://schemas.microsoft.com/office/drawing/2014/main" id="{FC020597-69E2-B002-763F-ED10B7DC4236}"/>
                </a:ext>
              </a:extLst>
            </p:cNvPr>
            <p:cNvSpPr/>
            <p:nvPr/>
          </p:nvSpPr>
          <p:spPr>
            <a:xfrm>
              <a:off x="2429516" y="2915134"/>
              <a:ext cx="1086138" cy="797713"/>
            </a:xfrm>
            <a:custGeom>
              <a:avLst/>
              <a:gdLst/>
              <a:ahLst/>
              <a:cxnLst/>
              <a:rect l="l" t="t" r="r" b="b"/>
              <a:pathLst>
                <a:path w="15011" h="11024" extrusionOk="0">
                  <a:moveTo>
                    <a:pt x="8278" y="1"/>
                  </a:moveTo>
                  <a:cubicBezTo>
                    <a:pt x="7606" y="1"/>
                    <a:pt x="6693" y="93"/>
                    <a:pt x="5416" y="360"/>
                  </a:cubicBezTo>
                  <a:cubicBezTo>
                    <a:pt x="3327" y="802"/>
                    <a:pt x="1455" y="1983"/>
                    <a:pt x="434" y="3100"/>
                  </a:cubicBezTo>
                  <a:cubicBezTo>
                    <a:pt x="89" y="3486"/>
                    <a:pt x="0" y="3767"/>
                    <a:pt x="273" y="4370"/>
                  </a:cubicBezTo>
                  <a:cubicBezTo>
                    <a:pt x="450" y="4755"/>
                    <a:pt x="2306" y="8404"/>
                    <a:pt x="3664" y="11023"/>
                  </a:cubicBezTo>
                  <a:cubicBezTo>
                    <a:pt x="3929" y="10613"/>
                    <a:pt x="4259" y="10244"/>
                    <a:pt x="4637" y="9930"/>
                  </a:cubicBezTo>
                  <a:cubicBezTo>
                    <a:pt x="5797" y="9000"/>
                    <a:pt x="8795" y="7310"/>
                    <a:pt x="12122" y="7310"/>
                  </a:cubicBezTo>
                  <a:cubicBezTo>
                    <a:pt x="12618" y="7310"/>
                    <a:pt x="13122" y="7348"/>
                    <a:pt x="13628" y="7431"/>
                  </a:cubicBezTo>
                  <a:cubicBezTo>
                    <a:pt x="14102" y="7512"/>
                    <a:pt x="14577" y="7664"/>
                    <a:pt x="15010" y="7873"/>
                  </a:cubicBezTo>
                  <a:cubicBezTo>
                    <a:pt x="13403" y="5125"/>
                    <a:pt x="11105" y="1260"/>
                    <a:pt x="10993" y="1075"/>
                  </a:cubicBezTo>
                  <a:cubicBezTo>
                    <a:pt x="10832" y="802"/>
                    <a:pt x="10406" y="472"/>
                    <a:pt x="10061" y="336"/>
                  </a:cubicBezTo>
                  <a:cubicBezTo>
                    <a:pt x="9719" y="194"/>
                    <a:pt x="9248" y="1"/>
                    <a:pt x="8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58;p28">
              <a:extLst>
                <a:ext uri="{FF2B5EF4-FFF2-40B4-BE49-F238E27FC236}">
                  <a16:creationId xmlns:a16="http://schemas.microsoft.com/office/drawing/2014/main" id="{6956E630-C94F-A9CD-805E-1518909BC0D2}"/>
                </a:ext>
              </a:extLst>
            </p:cNvPr>
            <p:cNvSpPr/>
            <p:nvPr/>
          </p:nvSpPr>
          <p:spPr>
            <a:xfrm>
              <a:off x="2694631" y="3443527"/>
              <a:ext cx="944610" cy="477513"/>
            </a:xfrm>
            <a:custGeom>
              <a:avLst/>
              <a:gdLst/>
              <a:ahLst/>
              <a:cxnLst/>
              <a:rect l="l" t="t" r="r" b="b"/>
              <a:pathLst>
                <a:path w="13055" h="6599" extrusionOk="0">
                  <a:moveTo>
                    <a:pt x="8458" y="0"/>
                  </a:moveTo>
                  <a:cubicBezTo>
                    <a:pt x="5131" y="0"/>
                    <a:pt x="2133" y="1690"/>
                    <a:pt x="973" y="2620"/>
                  </a:cubicBezTo>
                  <a:cubicBezTo>
                    <a:pt x="595" y="2934"/>
                    <a:pt x="265" y="3303"/>
                    <a:pt x="0" y="3721"/>
                  </a:cubicBezTo>
                  <a:cubicBezTo>
                    <a:pt x="756" y="5192"/>
                    <a:pt x="1358" y="6341"/>
                    <a:pt x="1407" y="6413"/>
                  </a:cubicBezTo>
                  <a:cubicBezTo>
                    <a:pt x="1505" y="6542"/>
                    <a:pt x="1793" y="6598"/>
                    <a:pt x="2030" y="6598"/>
                  </a:cubicBezTo>
                  <a:cubicBezTo>
                    <a:pt x="2162" y="6598"/>
                    <a:pt x="2278" y="6581"/>
                    <a:pt x="2339" y="6550"/>
                  </a:cubicBezTo>
                  <a:cubicBezTo>
                    <a:pt x="2499" y="6461"/>
                    <a:pt x="4380" y="4251"/>
                    <a:pt x="7594" y="3866"/>
                  </a:cubicBezTo>
                  <a:cubicBezTo>
                    <a:pt x="8477" y="3758"/>
                    <a:pt x="9225" y="3717"/>
                    <a:pt x="9850" y="3717"/>
                  </a:cubicBezTo>
                  <a:cubicBezTo>
                    <a:pt x="11501" y="3717"/>
                    <a:pt x="12286" y="3998"/>
                    <a:pt x="12391" y="4051"/>
                  </a:cubicBezTo>
                  <a:cubicBezTo>
                    <a:pt x="12402" y="4056"/>
                    <a:pt x="12416" y="4059"/>
                    <a:pt x="12430" y="4059"/>
                  </a:cubicBezTo>
                  <a:cubicBezTo>
                    <a:pt x="12617" y="4059"/>
                    <a:pt x="13055" y="3614"/>
                    <a:pt x="12913" y="3279"/>
                  </a:cubicBezTo>
                  <a:cubicBezTo>
                    <a:pt x="12857" y="3151"/>
                    <a:pt x="12198" y="2010"/>
                    <a:pt x="11354" y="563"/>
                  </a:cubicBezTo>
                  <a:cubicBezTo>
                    <a:pt x="10913" y="354"/>
                    <a:pt x="10438" y="202"/>
                    <a:pt x="9964" y="121"/>
                  </a:cubicBezTo>
                  <a:cubicBezTo>
                    <a:pt x="9458" y="38"/>
                    <a:pt x="8954" y="0"/>
                    <a:pt x="84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59;p28">
              <a:extLst>
                <a:ext uri="{FF2B5EF4-FFF2-40B4-BE49-F238E27FC236}">
                  <a16:creationId xmlns:a16="http://schemas.microsoft.com/office/drawing/2014/main" id="{335958BA-50E1-43A3-B994-C76A65DBC2D8}"/>
                </a:ext>
              </a:extLst>
            </p:cNvPr>
            <p:cNvSpPr/>
            <p:nvPr/>
          </p:nvSpPr>
          <p:spPr>
            <a:xfrm>
              <a:off x="3084778" y="3476018"/>
              <a:ext cx="194204" cy="151814"/>
            </a:xfrm>
            <a:custGeom>
              <a:avLst/>
              <a:gdLst/>
              <a:ahLst/>
              <a:cxnLst/>
              <a:rect l="l" t="t" r="r" b="b"/>
              <a:pathLst>
                <a:path w="2684" h="2098" extrusionOk="0">
                  <a:moveTo>
                    <a:pt x="1224" y="1"/>
                  </a:moveTo>
                  <a:cubicBezTo>
                    <a:pt x="1154" y="1"/>
                    <a:pt x="1083" y="6"/>
                    <a:pt x="1013" y="18"/>
                  </a:cubicBezTo>
                  <a:cubicBezTo>
                    <a:pt x="370" y="114"/>
                    <a:pt x="0" y="653"/>
                    <a:pt x="185" y="1223"/>
                  </a:cubicBezTo>
                  <a:cubicBezTo>
                    <a:pt x="343" y="1735"/>
                    <a:pt x="896" y="2098"/>
                    <a:pt x="1472" y="2098"/>
                  </a:cubicBezTo>
                  <a:cubicBezTo>
                    <a:pt x="1538" y="2098"/>
                    <a:pt x="1605" y="2093"/>
                    <a:pt x="1672" y="2083"/>
                  </a:cubicBezTo>
                  <a:cubicBezTo>
                    <a:pt x="2314" y="1994"/>
                    <a:pt x="2684" y="1448"/>
                    <a:pt x="2499" y="878"/>
                  </a:cubicBezTo>
                  <a:cubicBezTo>
                    <a:pt x="2342" y="369"/>
                    <a:pt x="1801" y="1"/>
                    <a:pt x="1224" y="1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60;p28">
              <a:extLst>
                <a:ext uri="{FF2B5EF4-FFF2-40B4-BE49-F238E27FC236}">
                  <a16:creationId xmlns:a16="http://schemas.microsoft.com/office/drawing/2014/main" id="{D269386D-9A5B-1B49-B55E-90619040F62B}"/>
                </a:ext>
              </a:extLst>
            </p:cNvPr>
            <p:cNvSpPr/>
            <p:nvPr/>
          </p:nvSpPr>
          <p:spPr>
            <a:xfrm>
              <a:off x="3084199" y="3475150"/>
              <a:ext cx="194204" cy="151525"/>
            </a:xfrm>
            <a:custGeom>
              <a:avLst/>
              <a:gdLst/>
              <a:ahLst/>
              <a:cxnLst/>
              <a:rect l="l" t="t" r="r" b="b"/>
              <a:pathLst>
                <a:path w="2684" h="2094" extrusionOk="0">
                  <a:moveTo>
                    <a:pt x="1207" y="1"/>
                  </a:moveTo>
                  <a:cubicBezTo>
                    <a:pt x="1145" y="1"/>
                    <a:pt x="1083" y="5"/>
                    <a:pt x="1021" y="14"/>
                  </a:cubicBezTo>
                  <a:cubicBezTo>
                    <a:pt x="378" y="102"/>
                    <a:pt x="0" y="648"/>
                    <a:pt x="185" y="1219"/>
                  </a:cubicBezTo>
                  <a:cubicBezTo>
                    <a:pt x="351" y="1731"/>
                    <a:pt x="898" y="2094"/>
                    <a:pt x="1472" y="2094"/>
                  </a:cubicBezTo>
                  <a:cubicBezTo>
                    <a:pt x="1539" y="2094"/>
                    <a:pt x="1605" y="2089"/>
                    <a:pt x="1671" y="2079"/>
                  </a:cubicBezTo>
                  <a:cubicBezTo>
                    <a:pt x="2314" y="1990"/>
                    <a:pt x="2684" y="1444"/>
                    <a:pt x="2507" y="873"/>
                  </a:cubicBezTo>
                  <a:cubicBezTo>
                    <a:pt x="2340" y="359"/>
                    <a:pt x="1781" y="1"/>
                    <a:pt x="1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61;p28">
              <a:extLst>
                <a:ext uri="{FF2B5EF4-FFF2-40B4-BE49-F238E27FC236}">
                  <a16:creationId xmlns:a16="http://schemas.microsoft.com/office/drawing/2014/main" id="{C34A412E-9ED7-0BFF-943E-719B2D8D8F12}"/>
                </a:ext>
              </a:extLst>
            </p:cNvPr>
            <p:cNvSpPr/>
            <p:nvPr/>
          </p:nvSpPr>
          <p:spPr>
            <a:xfrm>
              <a:off x="3121970" y="3505180"/>
              <a:ext cx="119822" cy="93853"/>
            </a:xfrm>
            <a:custGeom>
              <a:avLst/>
              <a:gdLst/>
              <a:ahLst/>
              <a:cxnLst/>
              <a:rect l="l" t="t" r="r" b="b"/>
              <a:pathLst>
                <a:path w="1656" h="1297" extrusionOk="0">
                  <a:moveTo>
                    <a:pt x="743" y="0"/>
                  </a:moveTo>
                  <a:cubicBezTo>
                    <a:pt x="704" y="0"/>
                    <a:pt x="666" y="3"/>
                    <a:pt x="627" y="8"/>
                  </a:cubicBezTo>
                  <a:cubicBezTo>
                    <a:pt x="233" y="73"/>
                    <a:pt x="0" y="402"/>
                    <a:pt x="113" y="756"/>
                  </a:cubicBezTo>
                  <a:cubicBezTo>
                    <a:pt x="213" y="1071"/>
                    <a:pt x="549" y="1296"/>
                    <a:pt x="900" y="1296"/>
                  </a:cubicBezTo>
                  <a:cubicBezTo>
                    <a:pt x="943" y="1296"/>
                    <a:pt x="986" y="1293"/>
                    <a:pt x="1029" y="1286"/>
                  </a:cubicBezTo>
                  <a:cubicBezTo>
                    <a:pt x="1423" y="1230"/>
                    <a:pt x="1656" y="892"/>
                    <a:pt x="1543" y="547"/>
                  </a:cubicBezTo>
                  <a:cubicBezTo>
                    <a:pt x="1442" y="228"/>
                    <a:pt x="1098" y="0"/>
                    <a:pt x="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62;p28">
              <a:extLst>
                <a:ext uri="{FF2B5EF4-FFF2-40B4-BE49-F238E27FC236}">
                  <a16:creationId xmlns:a16="http://schemas.microsoft.com/office/drawing/2014/main" id="{35F4FD37-DD31-978B-CF24-C7E767E97919}"/>
                </a:ext>
              </a:extLst>
            </p:cNvPr>
            <p:cNvSpPr/>
            <p:nvPr/>
          </p:nvSpPr>
          <p:spPr>
            <a:xfrm>
              <a:off x="3121970" y="3504457"/>
              <a:ext cx="119243" cy="93419"/>
            </a:xfrm>
            <a:custGeom>
              <a:avLst/>
              <a:gdLst/>
              <a:ahLst/>
              <a:cxnLst/>
              <a:rect l="l" t="t" r="r" b="b"/>
              <a:pathLst>
                <a:path w="1648" h="1291" extrusionOk="0">
                  <a:moveTo>
                    <a:pt x="748" y="0"/>
                  </a:moveTo>
                  <a:cubicBezTo>
                    <a:pt x="705" y="0"/>
                    <a:pt x="662" y="3"/>
                    <a:pt x="619" y="10"/>
                  </a:cubicBezTo>
                  <a:cubicBezTo>
                    <a:pt x="225" y="67"/>
                    <a:pt x="0" y="396"/>
                    <a:pt x="113" y="750"/>
                  </a:cubicBezTo>
                  <a:cubicBezTo>
                    <a:pt x="213" y="1065"/>
                    <a:pt x="543" y="1290"/>
                    <a:pt x="898" y="1290"/>
                  </a:cubicBezTo>
                  <a:cubicBezTo>
                    <a:pt x="941" y="1290"/>
                    <a:pt x="985" y="1287"/>
                    <a:pt x="1029" y="1280"/>
                  </a:cubicBezTo>
                  <a:cubicBezTo>
                    <a:pt x="1423" y="1224"/>
                    <a:pt x="1648" y="886"/>
                    <a:pt x="1535" y="541"/>
                  </a:cubicBezTo>
                  <a:cubicBezTo>
                    <a:pt x="1435" y="226"/>
                    <a:pt x="1099" y="0"/>
                    <a:pt x="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63;p28">
              <a:extLst>
                <a:ext uri="{FF2B5EF4-FFF2-40B4-BE49-F238E27FC236}">
                  <a16:creationId xmlns:a16="http://schemas.microsoft.com/office/drawing/2014/main" id="{A082D588-037D-9F39-6D9F-E52299097260}"/>
                </a:ext>
              </a:extLst>
            </p:cNvPr>
            <p:cNvSpPr/>
            <p:nvPr/>
          </p:nvSpPr>
          <p:spPr>
            <a:xfrm>
              <a:off x="3139697" y="3518929"/>
              <a:ext cx="83788" cy="64474"/>
            </a:xfrm>
            <a:custGeom>
              <a:avLst/>
              <a:gdLst/>
              <a:ahLst/>
              <a:cxnLst/>
              <a:rect l="l" t="t" r="r" b="b"/>
              <a:pathLst>
                <a:path w="1158" h="891" extrusionOk="0">
                  <a:moveTo>
                    <a:pt x="466" y="0"/>
                  </a:moveTo>
                  <a:cubicBezTo>
                    <a:pt x="341" y="0"/>
                    <a:pt x="229" y="121"/>
                    <a:pt x="438" y="317"/>
                  </a:cubicBezTo>
                  <a:cubicBezTo>
                    <a:pt x="347" y="231"/>
                    <a:pt x="267" y="199"/>
                    <a:pt x="206" y="199"/>
                  </a:cubicBezTo>
                  <a:cubicBezTo>
                    <a:pt x="25" y="199"/>
                    <a:pt x="1" y="477"/>
                    <a:pt x="299" y="477"/>
                  </a:cubicBezTo>
                  <a:cubicBezTo>
                    <a:pt x="327" y="477"/>
                    <a:pt x="357" y="475"/>
                    <a:pt x="390" y="469"/>
                  </a:cubicBezTo>
                  <a:lnTo>
                    <a:pt x="390" y="469"/>
                  </a:lnTo>
                  <a:cubicBezTo>
                    <a:pt x="30" y="526"/>
                    <a:pt x="178" y="783"/>
                    <a:pt x="347" y="783"/>
                  </a:cubicBezTo>
                  <a:cubicBezTo>
                    <a:pt x="418" y="783"/>
                    <a:pt x="494" y="736"/>
                    <a:pt x="535" y="606"/>
                  </a:cubicBezTo>
                  <a:lnTo>
                    <a:pt x="535" y="606"/>
                  </a:lnTo>
                  <a:cubicBezTo>
                    <a:pt x="472" y="805"/>
                    <a:pt x="585" y="890"/>
                    <a:pt x="689" y="890"/>
                  </a:cubicBezTo>
                  <a:cubicBezTo>
                    <a:pt x="813" y="890"/>
                    <a:pt x="924" y="770"/>
                    <a:pt x="720" y="574"/>
                  </a:cubicBezTo>
                  <a:lnTo>
                    <a:pt x="720" y="574"/>
                  </a:lnTo>
                  <a:cubicBezTo>
                    <a:pt x="809" y="659"/>
                    <a:pt x="888" y="691"/>
                    <a:pt x="949" y="691"/>
                  </a:cubicBezTo>
                  <a:cubicBezTo>
                    <a:pt x="1131" y="691"/>
                    <a:pt x="1157" y="407"/>
                    <a:pt x="851" y="407"/>
                  </a:cubicBezTo>
                  <a:cubicBezTo>
                    <a:pt x="826" y="407"/>
                    <a:pt x="798" y="409"/>
                    <a:pt x="768" y="413"/>
                  </a:cubicBezTo>
                  <a:cubicBezTo>
                    <a:pt x="1128" y="362"/>
                    <a:pt x="980" y="107"/>
                    <a:pt x="812" y="107"/>
                  </a:cubicBezTo>
                  <a:cubicBezTo>
                    <a:pt x="740" y="107"/>
                    <a:pt x="664" y="154"/>
                    <a:pt x="623" y="285"/>
                  </a:cubicBezTo>
                  <a:cubicBezTo>
                    <a:pt x="686" y="86"/>
                    <a:pt x="572" y="0"/>
                    <a:pt x="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64;p28">
              <a:extLst>
                <a:ext uri="{FF2B5EF4-FFF2-40B4-BE49-F238E27FC236}">
                  <a16:creationId xmlns:a16="http://schemas.microsoft.com/office/drawing/2014/main" id="{FE6EB074-3790-A6F4-1B65-BB24B30172AA}"/>
                </a:ext>
              </a:extLst>
            </p:cNvPr>
            <p:cNvSpPr/>
            <p:nvPr/>
          </p:nvSpPr>
          <p:spPr>
            <a:xfrm>
              <a:off x="3171389" y="3542881"/>
              <a:ext cx="19826" cy="15920"/>
            </a:xfrm>
            <a:custGeom>
              <a:avLst/>
              <a:gdLst/>
              <a:ahLst/>
              <a:cxnLst/>
              <a:rect l="l" t="t" r="r" b="b"/>
              <a:pathLst>
                <a:path w="274" h="220" extrusionOk="0">
                  <a:moveTo>
                    <a:pt x="121" y="1"/>
                  </a:moveTo>
                  <a:cubicBezTo>
                    <a:pt x="116" y="1"/>
                    <a:pt x="110" y="1"/>
                    <a:pt x="105" y="2"/>
                  </a:cubicBezTo>
                  <a:cubicBezTo>
                    <a:pt x="49" y="10"/>
                    <a:pt x="0" y="74"/>
                    <a:pt x="16" y="130"/>
                  </a:cubicBezTo>
                  <a:cubicBezTo>
                    <a:pt x="38" y="188"/>
                    <a:pt x="92" y="220"/>
                    <a:pt x="156" y="220"/>
                  </a:cubicBezTo>
                  <a:cubicBezTo>
                    <a:pt x="163" y="220"/>
                    <a:pt x="170" y="219"/>
                    <a:pt x="177" y="219"/>
                  </a:cubicBezTo>
                  <a:cubicBezTo>
                    <a:pt x="233" y="211"/>
                    <a:pt x="274" y="154"/>
                    <a:pt x="258" y="98"/>
                  </a:cubicBezTo>
                  <a:cubicBezTo>
                    <a:pt x="236" y="39"/>
                    <a:pt x="180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65;p28">
              <a:extLst>
                <a:ext uri="{FF2B5EF4-FFF2-40B4-BE49-F238E27FC236}">
                  <a16:creationId xmlns:a16="http://schemas.microsoft.com/office/drawing/2014/main" id="{A8921325-1ED2-599C-856D-978C4BBD7D7F}"/>
                </a:ext>
              </a:extLst>
            </p:cNvPr>
            <p:cNvSpPr/>
            <p:nvPr/>
          </p:nvSpPr>
          <p:spPr>
            <a:xfrm>
              <a:off x="2610914" y="3264067"/>
              <a:ext cx="797148" cy="301096"/>
            </a:xfrm>
            <a:custGeom>
              <a:avLst/>
              <a:gdLst/>
              <a:ahLst/>
              <a:cxnLst/>
              <a:rect l="l" t="t" r="r" b="b"/>
              <a:pathLst>
                <a:path w="11017" h="4161" extrusionOk="0">
                  <a:moveTo>
                    <a:pt x="8545" y="1"/>
                  </a:moveTo>
                  <a:cubicBezTo>
                    <a:pt x="5724" y="1"/>
                    <a:pt x="3426" y="1157"/>
                    <a:pt x="2620" y="1621"/>
                  </a:cubicBezTo>
                  <a:cubicBezTo>
                    <a:pt x="1398" y="2320"/>
                    <a:pt x="466" y="3156"/>
                    <a:pt x="0" y="3943"/>
                  </a:cubicBezTo>
                  <a:cubicBezTo>
                    <a:pt x="32" y="4015"/>
                    <a:pt x="73" y="4088"/>
                    <a:pt x="105" y="4160"/>
                  </a:cubicBezTo>
                  <a:cubicBezTo>
                    <a:pt x="531" y="3381"/>
                    <a:pt x="1479" y="2505"/>
                    <a:pt x="2716" y="1790"/>
                  </a:cubicBezTo>
                  <a:cubicBezTo>
                    <a:pt x="3510" y="1334"/>
                    <a:pt x="5769" y="198"/>
                    <a:pt x="8537" y="198"/>
                  </a:cubicBezTo>
                  <a:cubicBezTo>
                    <a:pt x="9329" y="198"/>
                    <a:pt x="10163" y="291"/>
                    <a:pt x="11017" y="520"/>
                  </a:cubicBezTo>
                  <a:lnTo>
                    <a:pt x="10880" y="279"/>
                  </a:lnTo>
                  <a:cubicBezTo>
                    <a:pt x="10077" y="82"/>
                    <a:pt x="9293" y="1"/>
                    <a:pt x="8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66;p28">
              <a:extLst>
                <a:ext uri="{FF2B5EF4-FFF2-40B4-BE49-F238E27FC236}">
                  <a16:creationId xmlns:a16="http://schemas.microsoft.com/office/drawing/2014/main" id="{6F8079F1-A54D-CBE1-D7D3-4DE623792FDA}"/>
                </a:ext>
              </a:extLst>
            </p:cNvPr>
            <p:cNvSpPr/>
            <p:nvPr/>
          </p:nvSpPr>
          <p:spPr>
            <a:xfrm>
              <a:off x="2509109" y="3070714"/>
              <a:ext cx="783255" cy="294367"/>
            </a:xfrm>
            <a:custGeom>
              <a:avLst/>
              <a:gdLst/>
              <a:ahLst/>
              <a:cxnLst/>
              <a:rect l="l" t="t" r="r" b="b"/>
              <a:pathLst>
                <a:path w="10825" h="4068" extrusionOk="0">
                  <a:moveTo>
                    <a:pt x="8491" y="0"/>
                  </a:moveTo>
                  <a:cubicBezTo>
                    <a:pt x="5670" y="0"/>
                    <a:pt x="3377" y="1154"/>
                    <a:pt x="2572" y="1617"/>
                  </a:cubicBezTo>
                  <a:cubicBezTo>
                    <a:pt x="1391" y="2300"/>
                    <a:pt x="483" y="3096"/>
                    <a:pt x="1" y="3859"/>
                  </a:cubicBezTo>
                  <a:cubicBezTo>
                    <a:pt x="33" y="3923"/>
                    <a:pt x="73" y="3996"/>
                    <a:pt x="105" y="4068"/>
                  </a:cubicBezTo>
                  <a:cubicBezTo>
                    <a:pt x="547" y="3313"/>
                    <a:pt x="1480" y="2477"/>
                    <a:pt x="2669" y="1786"/>
                  </a:cubicBezTo>
                  <a:cubicBezTo>
                    <a:pt x="3459" y="1331"/>
                    <a:pt x="5717" y="199"/>
                    <a:pt x="8483" y="199"/>
                  </a:cubicBezTo>
                  <a:cubicBezTo>
                    <a:pt x="9233" y="199"/>
                    <a:pt x="10020" y="282"/>
                    <a:pt x="10825" y="484"/>
                  </a:cubicBezTo>
                  <a:lnTo>
                    <a:pt x="10680" y="243"/>
                  </a:lnTo>
                  <a:cubicBezTo>
                    <a:pt x="9928" y="72"/>
                    <a:pt x="9193" y="0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67;p28">
              <a:extLst>
                <a:ext uri="{FF2B5EF4-FFF2-40B4-BE49-F238E27FC236}">
                  <a16:creationId xmlns:a16="http://schemas.microsoft.com/office/drawing/2014/main" id="{B4EF15D0-F264-0AC5-10CC-26EC5059EC39}"/>
                </a:ext>
              </a:extLst>
            </p:cNvPr>
            <p:cNvSpPr/>
            <p:nvPr/>
          </p:nvSpPr>
          <p:spPr>
            <a:xfrm>
              <a:off x="2673141" y="3149517"/>
              <a:ext cx="68087" cy="82926"/>
            </a:xfrm>
            <a:custGeom>
              <a:avLst/>
              <a:gdLst/>
              <a:ahLst/>
              <a:cxnLst/>
              <a:rect l="l" t="t" r="r" b="b"/>
              <a:pathLst>
                <a:path w="941" h="1146" extrusionOk="0">
                  <a:moveTo>
                    <a:pt x="327" y="1"/>
                  </a:moveTo>
                  <a:cubicBezTo>
                    <a:pt x="275" y="1"/>
                    <a:pt x="222" y="18"/>
                    <a:pt x="177" y="54"/>
                  </a:cubicBezTo>
                  <a:cubicBezTo>
                    <a:pt x="40" y="142"/>
                    <a:pt x="0" y="319"/>
                    <a:pt x="80" y="464"/>
                  </a:cubicBezTo>
                  <a:lnTo>
                    <a:pt x="394" y="1010"/>
                  </a:lnTo>
                  <a:cubicBezTo>
                    <a:pt x="445" y="1098"/>
                    <a:pt x="533" y="1146"/>
                    <a:pt x="623" y="1146"/>
                  </a:cubicBezTo>
                  <a:cubicBezTo>
                    <a:pt x="674" y="1146"/>
                    <a:pt x="725" y="1130"/>
                    <a:pt x="771" y="1099"/>
                  </a:cubicBezTo>
                  <a:cubicBezTo>
                    <a:pt x="900" y="1002"/>
                    <a:pt x="940" y="825"/>
                    <a:pt x="868" y="689"/>
                  </a:cubicBezTo>
                  <a:lnTo>
                    <a:pt x="554" y="134"/>
                  </a:lnTo>
                  <a:cubicBezTo>
                    <a:pt x="504" y="49"/>
                    <a:pt x="416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8;p28">
              <a:extLst>
                <a:ext uri="{FF2B5EF4-FFF2-40B4-BE49-F238E27FC236}">
                  <a16:creationId xmlns:a16="http://schemas.microsoft.com/office/drawing/2014/main" id="{5EEDA4B0-26B1-AEDC-E340-AB2F0551DFEB}"/>
                </a:ext>
              </a:extLst>
            </p:cNvPr>
            <p:cNvSpPr/>
            <p:nvPr/>
          </p:nvSpPr>
          <p:spPr>
            <a:xfrm>
              <a:off x="2907432" y="3061379"/>
              <a:ext cx="72718" cy="78657"/>
            </a:xfrm>
            <a:custGeom>
              <a:avLst/>
              <a:gdLst/>
              <a:ahLst/>
              <a:cxnLst/>
              <a:rect l="l" t="t" r="r" b="b"/>
              <a:pathLst>
                <a:path w="1005" h="1087" extrusionOk="0">
                  <a:moveTo>
                    <a:pt x="317" y="0"/>
                  </a:moveTo>
                  <a:cubicBezTo>
                    <a:pt x="289" y="0"/>
                    <a:pt x="261" y="3"/>
                    <a:pt x="233" y="10"/>
                  </a:cubicBezTo>
                  <a:cubicBezTo>
                    <a:pt x="81" y="26"/>
                    <a:pt x="0" y="195"/>
                    <a:pt x="81" y="324"/>
                  </a:cubicBezTo>
                  <a:lnTo>
                    <a:pt x="370" y="894"/>
                  </a:lnTo>
                  <a:cubicBezTo>
                    <a:pt x="438" y="1016"/>
                    <a:pt x="568" y="1087"/>
                    <a:pt x="704" y="1087"/>
                  </a:cubicBezTo>
                  <a:cubicBezTo>
                    <a:pt x="729" y="1087"/>
                    <a:pt x="754" y="1084"/>
                    <a:pt x="780" y="1079"/>
                  </a:cubicBezTo>
                  <a:cubicBezTo>
                    <a:pt x="924" y="1055"/>
                    <a:pt x="1005" y="894"/>
                    <a:pt x="932" y="766"/>
                  </a:cubicBezTo>
                  <a:lnTo>
                    <a:pt x="643" y="195"/>
                  </a:lnTo>
                  <a:cubicBezTo>
                    <a:pt x="577" y="76"/>
                    <a:pt x="450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9;p28">
              <a:extLst>
                <a:ext uri="{FF2B5EF4-FFF2-40B4-BE49-F238E27FC236}">
                  <a16:creationId xmlns:a16="http://schemas.microsoft.com/office/drawing/2014/main" id="{25817F3F-34A2-88E3-C880-58F7F3FC637D}"/>
                </a:ext>
              </a:extLst>
            </p:cNvPr>
            <p:cNvSpPr/>
            <p:nvPr/>
          </p:nvSpPr>
          <p:spPr>
            <a:xfrm>
              <a:off x="3144762" y="3040538"/>
              <a:ext cx="72501" cy="78657"/>
            </a:xfrm>
            <a:custGeom>
              <a:avLst/>
              <a:gdLst/>
              <a:ahLst/>
              <a:cxnLst/>
              <a:rect l="l" t="t" r="r" b="b"/>
              <a:pathLst>
                <a:path w="1002" h="1087" extrusionOk="0">
                  <a:moveTo>
                    <a:pt x="229" y="1"/>
                  </a:moveTo>
                  <a:cubicBezTo>
                    <a:pt x="83" y="1"/>
                    <a:pt x="1" y="157"/>
                    <a:pt x="79" y="282"/>
                  </a:cubicBezTo>
                  <a:lnTo>
                    <a:pt x="352" y="853"/>
                  </a:lnTo>
                  <a:cubicBezTo>
                    <a:pt x="430" y="992"/>
                    <a:pt x="581" y="1086"/>
                    <a:pt x="743" y="1086"/>
                  </a:cubicBezTo>
                  <a:cubicBezTo>
                    <a:pt x="749" y="1086"/>
                    <a:pt x="756" y="1086"/>
                    <a:pt x="762" y="1086"/>
                  </a:cubicBezTo>
                  <a:cubicBezTo>
                    <a:pt x="766" y="1086"/>
                    <a:pt x="769" y="1086"/>
                    <a:pt x="773" y="1086"/>
                  </a:cubicBezTo>
                  <a:cubicBezTo>
                    <a:pt x="911" y="1086"/>
                    <a:pt x="1001" y="930"/>
                    <a:pt x="923" y="813"/>
                  </a:cubicBezTo>
                  <a:lnTo>
                    <a:pt x="642" y="234"/>
                  </a:lnTo>
                  <a:cubicBezTo>
                    <a:pt x="561" y="89"/>
                    <a:pt x="409" y="1"/>
                    <a:pt x="240" y="1"/>
                  </a:cubicBezTo>
                  <a:cubicBezTo>
                    <a:pt x="236" y="1"/>
                    <a:pt x="23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70;p28">
              <a:extLst>
                <a:ext uri="{FF2B5EF4-FFF2-40B4-BE49-F238E27FC236}">
                  <a16:creationId xmlns:a16="http://schemas.microsoft.com/office/drawing/2014/main" id="{529E0AE6-B7A5-86BE-8A72-B9AC3520DB94}"/>
                </a:ext>
              </a:extLst>
            </p:cNvPr>
            <p:cNvSpPr/>
            <p:nvPr/>
          </p:nvSpPr>
          <p:spPr>
            <a:xfrm>
              <a:off x="2767856" y="3348298"/>
              <a:ext cx="67508" cy="82999"/>
            </a:xfrm>
            <a:custGeom>
              <a:avLst/>
              <a:gdLst/>
              <a:ahLst/>
              <a:cxnLst/>
              <a:rect l="l" t="t" r="r" b="b"/>
              <a:pathLst>
                <a:path w="933" h="1147" extrusionOk="0">
                  <a:moveTo>
                    <a:pt x="314" y="0"/>
                  </a:moveTo>
                  <a:cubicBezTo>
                    <a:pt x="264" y="0"/>
                    <a:pt x="213" y="15"/>
                    <a:pt x="170" y="47"/>
                  </a:cubicBezTo>
                  <a:cubicBezTo>
                    <a:pt x="41" y="143"/>
                    <a:pt x="1" y="320"/>
                    <a:pt x="73" y="457"/>
                  </a:cubicBezTo>
                  <a:lnTo>
                    <a:pt x="386" y="1011"/>
                  </a:lnTo>
                  <a:cubicBezTo>
                    <a:pt x="438" y="1099"/>
                    <a:pt x="529" y="1147"/>
                    <a:pt x="619" y="1147"/>
                  </a:cubicBezTo>
                  <a:cubicBezTo>
                    <a:pt x="670" y="1147"/>
                    <a:pt x="721" y="1132"/>
                    <a:pt x="764" y="1100"/>
                  </a:cubicBezTo>
                  <a:cubicBezTo>
                    <a:pt x="893" y="1003"/>
                    <a:pt x="933" y="826"/>
                    <a:pt x="861" y="690"/>
                  </a:cubicBezTo>
                  <a:lnTo>
                    <a:pt x="547" y="135"/>
                  </a:lnTo>
                  <a:cubicBezTo>
                    <a:pt x="496" y="48"/>
                    <a:pt x="405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71;p28">
              <a:extLst>
                <a:ext uri="{FF2B5EF4-FFF2-40B4-BE49-F238E27FC236}">
                  <a16:creationId xmlns:a16="http://schemas.microsoft.com/office/drawing/2014/main" id="{149E5694-39A8-0711-3DD7-F9B28777C774}"/>
                </a:ext>
              </a:extLst>
            </p:cNvPr>
            <p:cNvSpPr/>
            <p:nvPr/>
          </p:nvSpPr>
          <p:spPr>
            <a:xfrm>
              <a:off x="3002219" y="3255746"/>
              <a:ext cx="72139" cy="79091"/>
            </a:xfrm>
            <a:custGeom>
              <a:avLst/>
              <a:gdLst/>
              <a:ahLst/>
              <a:cxnLst/>
              <a:rect l="l" t="t" r="r" b="b"/>
              <a:pathLst>
                <a:path w="997" h="1093" extrusionOk="0">
                  <a:moveTo>
                    <a:pt x="301" y="1"/>
                  </a:moveTo>
                  <a:cubicBezTo>
                    <a:pt x="276" y="1"/>
                    <a:pt x="250" y="3"/>
                    <a:pt x="225" y="8"/>
                  </a:cubicBezTo>
                  <a:cubicBezTo>
                    <a:pt x="80" y="32"/>
                    <a:pt x="0" y="193"/>
                    <a:pt x="72" y="330"/>
                  </a:cubicBezTo>
                  <a:lnTo>
                    <a:pt x="362" y="892"/>
                  </a:lnTo>
                  <a:cubicBezTo>
                    <a:pt x="430" y="1015"/>
                    <a:pt x="563" y="1092"/>
                    <a:pt x="700" y="1092"/>
                  </a:cubicBezTo>
                  <a:cubicBezTo>
                    <a:pt x="724" y="1092"/>
                    <a:pt x="748" y="1090"/>
                    <a:pt x="772" y="1085"/>
                  </a:cubicBezTo>
                  <a:cubicBezTo>
                    <a:pt x="924" y="1061"/>
                    <a:pt x="996" y="892"/>
                    <a:pt x="924" y="764"/>
                  </a:cubicBezTo>
                  <a:lnTo>
                    <a:pt x="635" y="193"/>
                  </a:lnTo>
                  <a:cubicBezTo>
                    <a:pt x="567" y="71"/>
                    <a:pt x="43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72;p28">
              <a:extLst>
                <a:ext uri="{FF2B5EF4-FFF2-40B4-BE49-F238E27FC236}">
                  <a16:creationId xmlns:a16="http://schemas.microsoft.com/office/drawing/2014/main" id="{262F2AA0-3572-79DD-CDB6-05FB9692565C}"/>
                </a:ext>
              </a:extLst>
            </p:cNvPr>
            <p:cNvSpPr/>
            <p:nvPr/>
          </p:nvSpPr>
          <p:spPr>
            <a:xfrm>
              <a:off x="3241286" y="3232445"/>
              <a:ext cx="72501" cy="78585"/>
            </a:xfrm>
            <a:custGeom>
              <a:avLst/>
              <a:gdLst/>
              <a:ahLst/>
              <a:cxnLst/>
              <a:rect l="l" t="t" r="r" b="b"/>
              <a:pathLst>
                <a:path w="1002" h="1086" extrusionOk="0">
                  <a:moveTo>
                    <a:pt x="259" y="0"/>
                  </a:moveTo>
                  <a:cubicBezTo>
                    <a:pt x="253" y="0"/>
                    <a:pt x="246" y="0"/>
                    <a:pt x="240" y="1"/>
                  </a:cubicBezTo>
                  <a:cubicBezTo>
                    <a:pt x="236" y="1"/>
                    <a:pt x="233" y="0"/>
                    <a:pt x="229" y="0"/>
                  </a:cubicBezTo>
                  <a:cubicBezTo>
                    <a:pt x="91" y="0"/>
                    <a:pt x="1" y="156"/>
                    <a:pt x="79" y="274"/>
                  </a:cubicBezTo>
                  <a:lnTo>
                    <a:pt x="360" y="853"/>
                  </a:lnTo>
                  <a:cubicBezTo>
                    <a:pt x="441" y="997"/>
                    <a:pt x="593" y="1086"/>
                    <a:pt x="762" y="1086"/>
                  </a:cubicBezTo>
                  <a:cubicBezTo>
                    <a:pt x="766" y="1086"/>
                    <a:pt x="769" y="1086"/>
                    <a:pt x="773" y="1086"/>
                  </a:cubicBezTo>
                  <a:cubicBezTo>
                    <a:pt x="919" y="1086"/>
                    <a:pt x="1001" y="930"/>
                    <a:pt x="923" y="804"/>
                  </a:cubicBezTo>
                  <a:lnTo>
                    <a:pt x="650" y="234"/>
                  </a:lnTo>
                  <a:cubicBezTo>
                    <a:pt x="572" y="95"/>
                    <a:pt x="42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73;p28">
              <a:extLst>
                <a:ext uri="{FF2B5EF4-FFF2-40B4-BE49-F238E27FC236}">
                  <a16:creationId xmlns:a16="http://schemas.microsoft.com/office/drawing/2014/main" id="{CD8127BF-F3CD-88B0-E0A7-CE8AA4CEDC3D}"/>
                </a:ext>
              </a:extLst>
            </p:cNvPr>
            <p:cNvSpPr/>
            <p:nvPr/>
          </p:nvSpPr>
          <p:spPr>
            <a:xfrm>
              <a:off x="2799259" y="3641367"/>
              <a:ext cx="833688" cy="279967"/>
            </a:xfrm>
            <a:custGeom>
              <a:avLst/>
              <a:gdLst/>
              <a:ahLst/>
              <a:cxnLst/>
              <a:rect l="l" t="t" r="r" b="b"/>
              <a:pathLst>
                <a:path w="11522" h="3869" extrusionOk="0">
                  <a:moveTo>
                    <a:pt x="8153" y="1"/>
                  </a:moveTo>
                  <a:cubicBezTo>
                    <a:pt x="7378" y="1"/>
                    <a:pt x="6623" y="76"/>
                    <a:pt x="5979" y="192"/>
                  </a:cubicBezTo>
                  <a:cubicBezTo>
                    <a:pt x="2660" y="786"/>
                    <a:pt x="402" y="2819"/>
                    <a:pt x="1" y="3719"/>
                  </a:cubicBezTo>
                  <a:cubicBezTo>
                    <a:pt x="119" y="3822"/>
                    <a:pt x="369" y="3868"/>
                    <a:pt x="580" y="3868"/>
                  </a:cubicBezTo>
                  <a:cubicBezTo>
                    <a:pt x="715" y="3868"/>
                    <a:pt x="833" y="3850"/>
                    <a:pt x="893" y="3816"/>
                  </a:cubicBezTo>
                  <a:cubicBezTo>
                    <a:pt x="1045" y="3735"/>
                    <a:pt x="2942" y="1525"/>
                    <a:pt x="6156" y="1132"/>
                  </a:cubicBezTo>
                  <a:cubicBezTo>
                    <a:pt x="7034" y="1026"/>
                    <a:pt x="7778" y="987"/>
                    <a:pt x="8400" y="987"/>
                  </a:cubicBezTo>
                  <a:cubicBezTo>
                    <a:pt x="10056" y="987"/>
                    <a:pt x="10842" y="1266"/>
                    <a:pt x="10953" y="1325"/>
                  </a:cubicBezTo>
                  <a:cubicBezTo>
                    <a:pt x="10965" y="1330"/>
                    <a:pt x="10979" y="1333"/>
                    <a:pt x="10994" y="1333"/>
                  </a:cubicBezTo>
                  <a:cubicBezTo>
                    <a:pt x="11170" y="1333"/>
                    <a:pt x="11521" y="967"/>
                    <a:pt x="11491" y="642"/>
                  </a:cubicBezTo>
                  <a:cubicBezTo>
                    <a:pt x="10540" y="173"/>
                    <a:pt x="9323" y="1"/>
                    <a:pt x="8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74;p28">
              <a:extLst>
                <a:ext uri="{FF2B5EF4-FFF2-40B4-BE49-F238E27FC236}">
                  <a16:creationId xmlns:a16="http://schemas.microsoft.com/office/drawing/2014/main" id="{5DA291E7-7E21-E9FC-C623-83EA7C69EB60}"/>
                </a:ext>
              </a:extLst>
            </p:cNvPr>
            <p:cNvSpPr/>
            <p:nvPr/>
          </p:nvSpPr>
          <p:spPr>
            <a:xfrm>
              <a:off x="1690465" y="1956615"/>
              <a:ext cx="806554" cy="574623"/>
            </a:xfrm>
            <a:custGeom>
              <a:avLst/>
              <a:gdLst/>
              <a:ahLst/>
              <a:cxnLst/>
              <a:rect l="l" t="t" r="r" b="b"/>
              <a:pathLst>
                <a:path w="11147" h="7941" extrusionOk="0">
                  <a:moveTo>
                    <a:pt x="6442" y="1"/>
                  </a:moveTo>
                  <a:cubicBezTo>
                    <a:pt x="5276" y="1"/>
                    <a:pt x="4063" y="369"/>
                    <a:pt x="2958" y="1079"/>
                  </a:cubicBezTo>
                  <a:cubicBezTo>
                    <a:pt x="298" y="2782"/>
                    <a:pt x="1" y="5426"/>
                    <a:pt x="202" y="7033"/>
                  </a:cubicBezTo>
                  <a:lnTo>
                    <a:pt x="202" y="7941"/>
                  </a:lnTo>
                  <a:lnTo>
                    <a:pt x="5071" y="7941"/>
                  </a:lnTo>
                  <a:lnTo>
                    <a:pt x="11146" y="3168"/>
                  </a:lnTo>
                  <a:cubicBezTo>
                    <a:pt x="10183" y="1016"/>
                    <a:pt x="8378" y="1"/>
                    <a:pt x="6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75;p28">
              <a:extLst>
                <a:ext uri="{FF2B5EF4-FFF2-40B4-BE49-F238E27FC236}">
                  <a16:creationId xmlns:a16="http://schemas.microsoft.com/office/drawing/2014/main" id="{BD67E8A1-09A1-7C96-527C-B1E6A3265699}"/>
                </a:ext>
              </a:extLst>
            </p:cNvPr>
            <p:cNvSpPr/>
            <p:nvPr/>
          </p:nvSpPr>
          <p:spPr>
            <a:xfrm>
              <a:off x="1805657" y="2096854"/>
              <a:ext cx="691363" cy="433807"/>
            </a:xfrm>
            <a:custGeom>
              <a:avLst/>
              <a:gdLst/>
              <a:ahLst/>
              <a:cxnLst/>
              <a:rect l="l" t="t" r="r" b="b"/>
              <a:pathLst>
                <a:path w="9555" h="5995" extrusionOk="0">
                  <a:moveTo>
                    <a:pt x="8823" y="0"/>
                  </a:moveTo>
                  <a:cubicBezTo>
                    <a:pt x="7819" y="523"/>
                    <a:pt x="5223" y="1865"/>
                    <a:pt x="3544" y="2741"/>
                  </a:cubicBezTo>
                  <a:cubicBezTo>
                    <a:pt x="3174" y="2202"/>
                    <a:pt x="2483" y="1913"/>
                    <a:pt x="1977" y="1905"/>
                  </a:cubicBezTo>
                  <a:lnTo>
                    <a:pt x="1977" y="3568"/>
                  </a:lnTo>
                  <a:cubicBezTo>
                    <a:pt x="1519" y="3922"/>
                    <a:pt x="546" y="5232"/>
                    <a:pt x="0" y="5995"/>
                  </a:cubicBezTo>
                  <a:lnTo>
                    <a:pt x="3479" y="5995"/>
                  </a:lnTo>
                  <a:lnTo>
                    <a:pt x="9554" y="1230"/>
                  </a:lnTo>
                  <a:cubicBezTo>
                    <a:pt x="9361" y="788"/>
                    <a:pt x="9112" y="378"/>
                    <a:pt x="88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76;p28">
              <a:extLst>
                <a:ext uri="{FF2B5EF4-FFF2-40B4-BE49-F238E27FC236}">
                  <a16:creationId xmlns:a16="http://schemas.microsoft.com/office/drawing/2014/main" id="{F1A4C87A-5575-6BB1-9D38-BBE220E4D7A6}"/>
                </a:ext>
              </a:extLst>
            </p:cNvPr>
            <p:cNvSpPr/>
            <p:nvPr/>
          </p:nvSpPr>
          <p:spPr>
            <a:xfrm>
              <a:off x="1985897" y="2103222"/>
              <a:ext cx="598313" cy="427439"/>
            </a:xfrm>
            <a:custGeom>
              <a:avLst/>
              <a:gdLst/>
              <a:ahLst/>
              <a:cxnLst/>
              <a:rect l="l" t="t" r="r" b="b"/>
              <a:pathLst>
                <a:path w="8269" h="5907" extrusionOk="0">
                  <a:moveTo>
                    <a:pt x="6404" y="1"/>
                  </a:moveTo>
                  <a:cubicBezTo>
                    <a:pt x="6404" y="1"/>
                    <a:pt x="1101" y="3279"/>
                    <a:pt x="651" y="3609"/>
                  </a:cubicBezTo>
                  <a:cubicBezTo>
                    <a:pt x="201" y="3938"/>
                    <a:pt x="0" y="4686"/>
                    <a:pt x="0" y="4686"/>
                  </a:cubicBezTo>
                  <a:lnTo>
                    <a:pt x="0" y="5907"/>
                  </a:lnTo>
                  <a:cubicBezTo>
                    <a:pt x="0" y="5907"/>
                    <a:pt x="8076" y="3352"/>
                    <a:pt x="8100" y="3328"/>
                  </a:cubicBezTo>
                  <a:cubicBezTo>
                    <a:pt x="8124" y="3303"/>
                    <a:pt x="8269" y="3014"/>
                    <a:pt x="8228" y="2926"/>
                  </a:cubicBezTo>
                  <a:cubicBezTo>
                    <a:pt x="8180" y="2837"/>
                    <a:pt x="7224" y="764"/>
                    <a:pt x="6838" y="57"/>
                  </a:cubicBezTo>
                  <a:lnTo>
                    <a:pt x="6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77;p28">
              <a:extLst>
                <a:ext uri="{FF2B5EF4-FFF2-40B4-BE49-F238E27FC236}">
                  <a16:creationId xmlns:a16="http://schemas.microsoft.com/office/drawing/2014/main" id="{9640A4FE-3102-C505-0540-154E51CDA362}"/>
                </a:ext>
              </a:extLst>
            </p:cNvPr>
            <p:cNvSpPr/>
            <p:nvPr/>
          </p:nvSpPr>
          <p:spPr>
            <a:xfrm>
              <a:off x="1985897" y="2103222"/>
              <a:ext cx="494844" cy="405369"/>
            </a:xfrm>
            <a:custGeom>
              <a:avLst/>
              <a:gdLst/>
              <a:ahLst/>
              <a:cxnLst/>
              <a:rect l="l" t="t" r="r" b="b"/>
              <a:pathLst>
                <a:path w="6839" h="5602" extrusionOk="0">
                  <a:moveTo>
                    <a:pt x="6404" y="1"/>
                  </a:moveTo>
                  <a:cubicBezTo>
                    <a:pt x="6404" y="1"/>
                    <a:pt x="1101" y="3279"/>
                    <a:pt x="651" y="3609"/>
                  </a:cubicBezTo>
                  <a:cubicBezTo>
                    <a:pt x="201" y="3938"/>
                    <a:pt x="0" y="4686"/>
                    <a:pt x="0" y="4686"/>
                  </a:cubicBezTo>
                  <a:lnTo>
                    <a:pt x="0" y="5602"/>
                  </a:lnTo>
                  <a:cubicBezTo>
                    <a:pt x="209" y="4452"/>
                    <a:pt x="659" y="3882"/>
                    <a:pt x="892" y="3737"/>
                  </a:cubicBezTo>
                  <a:cubicBezTo>
                    <a:pt x="1165" y="3569"/>
                    <a:pt x="6838" y="65"/>
                    <a:pt x="6838" y="65"/>
                  </a:cubicBezTo>
                  <a:lnTo>
                    <a:pt x="6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78;p28">
              <a:extLst>
                <a:ext uri="{FF2B5EF4-FFF2-40B4-BE49-F238E27FC236}">
                  <a16:creationId xmlns:a16="http://schemas.microsoft.com/office/drawing/2014/main" id="{99151EC0-ACFB-2CB0-69AC-ED4F7E81287F}"/>
                </a:ext>
              </a:extLst>
            </p:cNvPr>
            <p:cNvSpPr/>
            <p:nvPr/>
          </p:nvSpPr>
          <p:spPr>
            <a:xfrm>
              <a:off x="1699799" y="2032886"/>
              <a:ext cx="267501" cy="480336"/>
            </a:xfrm>
            <a:custGeom>
              <a:avLst/>
              <a:gdLst/>
              <a:ahLst/>
              <a:cxnLst/>
              <a:rect l="l" t="t" r="r" b="b"/>
              <a:pathLst>
                <a:path w="3697" h="6638" extrusionOk="0">
                  <a:moveTo>
                    <a:pt x="2877" y="1"/>
                  </a:moveTo>
                  <a:lnTo>
                    <a:pt x="2829" y="25"/>
                  </a:lnTo>
                  <a:cubicBezTo>
                    <a:pt x="2636" y="153"/>
                    <a:pt x="2451" y="282"/>
                    <a:pt x="2275" y="426"/>
                  </a:cubicBezTo>
                  <a:cubicBezTo>
                    <a:pt x="1889" y="1760"/>
                    <a:pt x="1069" y="3263"/>
                    <a:pt x="121" y="4115"/>
                  </a:cubicBezTo>
                  <a:lnTo>
                    <a:pt x="89" y="4227"/>
                  </a:lnTo>
                  <a:cubicBezTo>
                    <a:pt x="9" y="4806"/>
                    <a:pt x="1" y="5400"/>
                    <a:pt x="73" y="5979"/>
                  </a:cubicBezTo>
                  <a:lnTo>
                    <a:pt x="73" y="6099"/>
                  </a:lnTo>
                  <a:cubicBezTo>
                    <a:pt x="193" y="6284"/>
                    <a:pt x="314" y="6469"/>
                    <a:pt x="459" y="6638"/>
                  </a:cubicBezTo>
                  <a:cubicBezTo>
                    <a:pt x="1913" y="6099"/>
                    <a:pt x="3697" y="3191"/>
                    <a:pt x="28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79;p28">
              <a:extLst>
                <a:ext uri="{FF2B5EF4-FFF2-40B4-BE49-F238E27FC236}">
                  <a16:creationId xmlns:a16="http://schemas.microsoft.com/office/drawing/2014/main" id="{81A51F01-68A4-112E-38CC-F75C5AE26A1F}"/>
                </a:ext>
              </a:extLst>
            </p:cNvPr>
            <p:cNvSpPr/>
            <p:nvPr/>
          </p:nvSpPr>
          <p:spPr>
            <a:xfrm>
              <a:off x="1724256" y="2512579"/>
              <a:ext cx="487246" cy="170484"/>
            </a:xfrm>
            <a:custGeom>
              <a:avLst/>
              <a:gdLst/>
              <a:ahLst/>
              <a:cxnLst/>
              <a:rect l="l" t="t" r="r" b="b"/>
              <a:pathLst>
                <a:path w="6734" h="2356" extrusionOk="0">
                  <a:moveTo>
                    <a:pt x="0" y="1"/>
                  </a:moveTo>
                  <a:cubicBezTo>
                    <a:pt x="0" y="1"/>
                    <a:pt x="490" y="1905"/>
                    <a:pt x="530" y="2050"/>
                  </a:cubicBezTo>
                  <a:cubicBezTo>
                    <a:pt x="563" y="2195"/>
                    <a:pt x="900" y="2347"/>
                    <a:pt x="900" y="2347"/>
                  </a:cubicBezTo>
                  <a:lnTo>
                    <a:pt x="6734" y="2355"/>
                  </a:lnTo>
                  <a:lnTo>
                    <a:pt x="6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80;p28">
              <a:extLst>
                <a:ext uri="{FF2B5EF4-FFF2-40B4-BE49-F238E27FC236}">
                  <a16:creationId xmlns:a16="http://schemas.microsoft.com/office/drawing/2014/main" id="{9B90963B-090A-8874-2E30-5CA7F215C9F2}"/>
                </a:ext>
              </a:extLst>
            </p:cNvPr>
            <p:cNvSpPr/>
            <p:nvPr/>
          </p:nvSpPr>
          <p:spPr>
            <a:xfrm>
              <a:off x="1843427" y="2852178"/>
              <a:ext cx="168083" cy="143059"/>
            </a:xfrm>
            <a:custGeom>
              <a:avLst/>
              <a:gdLst/>
              <a:ahLst/>
              <a:cxnLst/>
              <a:rect l="l" t="t" r="r" b="b"/>
              <a:pathLst>
                <a:path w="2323" h="1977" extrusionOk="0">
                  <a:moveTo>
                    <a:pt x="1434" y="0"/>
                  </a:moveTo>
                  <a:cubicBezTo>
                    <a:pt x="1425" y="0"/>
                    <a:pt x="1416" y="0"/>
                    <a:pt x="1407" y="1"/>
                  </a:cubicBezTo>
                  <a:cubicBezTo>
                    <a:pt x="804" y="25"/>
                    <a:pt x="0" y="1045"/>
                    <a:pt x="0" y="1045"/>
                  </a:cubicBezTo>
                  <a:cubicBezTo>
                    <a:pt x="290" y="1093"/>
                    <a:pt x="507" y="1431"/>
                    <a:pt x="442" y="1833"/>
                  </a:cubicBezTo>
                  <a:cubicBezTo>
                    <a:pt x="442" y="1833"/>
                    <a:pt x="859" y="1977"/>
                    <a:pt x="1265" y="1977"/>
                  </a:cubicBezTo>
                  <a:cubicBezTo>
                    <a:pt x="1434" y="1977"/>
                    <a:pt x="1601" y="1952"/>
                    <a:pt x="1736" y="1881"/>
                  </a:cubicBezTo>
                  <a:cubicBezTo>
                    <a:pt x="2194" y="1648"/>
                    <a:pt x="2323" y="1310"/>
                    <a:pt x="2315" y="909"/>
                  </a:cubicBezTo>
                  <a:cubicBezTo>
                    <a:pt x="2299" y="513"/>
                    <a:pt x="2018" y="0"/>
                    <a:pt x="1434" y="0"/>
                  </a:cubicBezTo>
                  <a:close/>
                </a:path>
              </a:pathLst>
            </a:custGeom>
            <a:solidFill>
              <a:srgbClr val="0F11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81;p28">
              <a:extLst>
                <a:ext uri="{FF2B5EF4-FFF2-40B4-BE49-F238E27FC236}">
                  <a16:creationId xmlns:a16="http://schemas.microsoft.com/office/drawing/2014/main" id="{8CBE91F6-BE18-CC4F-8F36-535FE5ADBF9B}"/>
                </a:ext>
              </a:extLst>
            </p:cNvPr>
            <p:cNvSpPr/>
            <p:nvPr/>
          </p:nvSpPr>
          <p:spPr>
            <a:xfrm>
              <a:off x="1831778" y="2921936"/>
              <a:ext cx="34369" cy="37917"/>
            </a:xfrm>
            <a:custGeom>
              <a:avLst/>
              <a:gdLst/>
              <a:ahLst/>
              <a:cxnLst/>
              <a:rect l="l" t="t" r="r" b="b"/>
              <a:pathLst>
                <a:path w="475" h="524" extrusionOk="0">
                  <a:moveTo>
                    <a:pt x="475" y="1"/>
                  </a:moveTo>
                  <a:lnTo>
                    <a:pt x="1" y="105"/>
                  </a:lnTo>
                  <a:cubicBezTo>
                    <a:pt x="102" y="394"/>
                    <a:pt x="256" y="523"/>
                    <a:pt x="287" y="523"/>
                  </a:cubicBezTo>
                  <a:cubicBezTo>
                    <a:pt x="288" y="523"/>
                    <a:pt x="289" y="523"/>
                    <a:pt x="290" y="523"/>
                  </a:cubicBezTo>
                  <a:cubicBezTo>
                    <a:pt x="378" y="362"/>
                    <a:pt x="443" y="186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82;p28">
              <a:extLst>
                <a:ext uri="{FF2B5EF4-FFF2-40B4-BE49-F238E27FC236}">
                  <a16:creationId xmlns:a16="http://schemas.microsoft.com/office/drawing/2014/main" id="{865CB9C6-4029-3B45-A502-D107242FF996}"/>
                </a:ext>
              </a:extLst>
            </p:cNvPr>
            <p:cNvSpPr/>
            <p:nvPr/>
          </p:nvSpPr>
          <p:spPr>
            <a:xfrm>
              <a:off x="1831778" y="2921936"/>
              <a:ext cx="34369" cy="37917"/>
            </a:xfrm>
            <a:custGeom>
              <a:avLst/>
              <a:gdLst/>
              <a:ahLst/>
              <a:cxnLst/>
              <a:rect l="l" t="t" r="r" b="b"/>
              <a:pathLst>
                <a:path w="475" h="524" extrusionOk="0">
                  <a:moveTo>
                    <a:pt x="475" y="1"/>
                  </a:moveTo>
                  <a:lnTo>
                    <a:pt x="1" y="105"/>
                  </a:lnTo>
                  <a:cubicBezTo>
                    <a:pt x="9" y="145"/>
                    <a:pt x="25" y="178"/>
                    <a:pt x="41" y="218"/>
                  </a:cubicBezTo>
                  <a:cubicBezTo>
                    <a:pt x="97" y="218"/>
                    <a:pt x="161" y="234"/>
                    <a:pt x="218" y="250"/>
                  </a:cubicBezTo>
                  <a:cubicBezTo>
                    <a:pt x="226" y="258"/>
                    <a:pt x="274" y="443"/>
                    <a:pt x="290" y="523"/>
                  </a:cubicBezTo>
                  <a:cubicBezTo>
                    <a:pt x="378" y="362"/>
                    <a:pt x="443" y="186"/>
                    <a:pt x="4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83;p28">
              <a:extLst>
                <a:ext uri="{FF2B5EF4-FFF2-40B4-BE49-F238E27FC236}">
                  <a16:creationId xmlns:a16="http://schemas.microsoft.com/office/drawing/2014/main" id="{A5EE261A-C6CA-F5E4-DD79-3BF58EC4FBC8}"/>
                </a:ext>
              </a:extLst>
            </p:cNvPr>
            <p:cNvSpPr/>
            <p:nvPr/>
          </p:nvSpPr>
          <p:spPr>
            <a:xfrm>
              <a:off x="1867811" y="2909200"/>
              <a:ext cx="33211" cy="39148"/>
            </a:xfrm>
            <a:custGeom>
              <a:avLst/>
              <a:gdLst/>
              <a:ahLst/>
              <a:cxnLst/>
              <a:rect l="l" t="t" r="r" b="b"/>
              <a:pathLst>
                <a:path w="459" h="541" extrusionOk="0">
                  <a:moveTo>
                    <a:pt x="459" y="0"/>
                  </a:moveTo>
                  <a:lnTo>
                    <a:pt x="1" y="185"/>
                  </a:lnTo>
                  <a:cubicBezTo>
                    <a:pt x="150" y="439"/>
                    <a:pt x="321" y="540"/>
                    <a:pt x="363" y="540"/>
                  </a:cubicBezTo>
                  <a:cubicBezTo>
                    <a:pt x="366" y="540"/>
                    <a:pt x="369" y="540"/>
                    <a:pt x="370" y="538"/>
                  </a:cubicBezTo>
                  <a:cubicBezTo>
                    <a:pt x="427" y="370"/>
                    <a:pt x="459" y="185"/>
                    <a:pt x="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84;p28">
              <a:extLst>
                <a:ext uri="{FF2B5EF4-FFF2-40B4-BE49-F238E27FC236}">
                  <a16:creationId xmlns:a16="http://schemas.microsoft.com/office/drawing/2014/main" id="{04D4565F-6690-28F3-B588-84B72577DAF9}"/>
                </a:ext>
              </a:extLst>
            </p:cNvPr>
            <p:cNvSpPr/>
            <p:nvPr/>
          </p:nvSpPr>
          <p:spPr>
            <a:xfrm>
              <a:off x="1867811" y="2909200"/>
              <a:ext cx="33211" cy="39582"/>
            </a:xfrm>
            <a:custGeom>
              <a:avLst/>
              <a:gdLst/>
              <a:ahLst/>
              <a:cxnLst/>
              <a:rect l="l" t="t" r="r" b="b"/>
              <a:pathLst>
                <a:path w="459" h="547" extrusionOk="0">
                  <a:moveTo>
                    <a:pt x="459" y="0"/>
                  </a:moveTo>
                  <a:lnTo>
                    <a:pt x="1" y="185"/>
                  </a:lnTo>
                  <a:cubicBezTo>
                    <a:pt x="25" y="225"/>
                    <a:pt x="49" y="257"/>
                    <a:pt x="65" y="289"/>
                  </a:cubicBezTo>
                  <a:cubicBezTo>
                    <a:pt x="97" y="285"/>
                    <a:pt x="127" y="283"/>
                    <a:pt x="157" y="283"/>
                  </a:cubicBezTo>
                  <a:cubicBezTo>
                    <a:pt x="186" y="283"/>
                    <a:pt x="214" y="285"/>
                    <a:pt x="242" y="289"/>
                  </a:cubicBezTo>
                  <a:cubicBezTo>
                    <a:pt x="250" y="297"/>
                    <a:pt x="330" y="466"/>
                    <a:pt x="362" y="546"/>
                  </a:cubicBezTo>
                  <a:cubicBezTo>
                    <a:pt x="427" y="370"/>
                    <a:pt x="459" y="185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85;p28">
              <a:extLst>
                <a:ext uri="{FF2B5EF4-FFF2-40B4-BE49-F238E27FC236}">
                  <a16:creationId xmlns:a16="http://schemas.microsoft.com/office/drawing/2014/main" id="{33043DA3-CF75-786B-D7DA-88EC8882F209}"/>
                </a:ext>
              </a:extLst>
            </p:cNvPr>
            <p:cNvSpPr/>
            <p:nvPr/>
          </p:nvSpPr>
          <p:spPr>
            <a:xfrm>
              <a:off x="1861444" y="2941763"/>
              <a:ext cx="37263" cy="36108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105" y="0"/>
                  </a:moveTo>
                  <a:cubicBezTo>
                    <a:pt x="73" y="0"/>
                    <a:pt x="0" y="193"/>
                    <a:pt x="41" y="498"/>
                  </a:cubicBezTo>
                  <a:lnTo>
                    <a:pt x="515" y="362"/>
                  </a:lnTo>
                  <a:cubicBezTo>
                    <a:pt x="402" y="217"/>
                    <a:pt x="258" y="96"/>
                    <a:pt x="105" y="0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86;p28">
              <a:extLst>
                <a:ext uri="{FF2B5EF4-FFF2-40B4-BE49-F238E27FC236}">
                  <a16:creationId xmlns:a16="http://schemas.microsoft.com/office/drawing/2014/main" id="{15BEC5F3-DBC2-74FD-87BF-C5AEF1FB44DF}"/>
                </a:ext>
              </a:extLst>
            </p:cNvPr>
            <p:cNvSpPr/>
            <p:nvPr/>
          </p:nvSpPr>
          <p:spPr>
            <a:xfrm>
              <a:off x="1863759" y="2941763"/>
              <a:ext cx="34948" cy="36108"/>
            </a:xfrm>
            <a:custGeom>
              <a:avLst/>
              <a:gdLst/>
              <a:ahLst/>
              <a:cxnLst/>
              <a:rect l="l" t="t" r="r" b="b"/>
              <a:pathLst>
                <a:path w="483" h="499" extrusionOk="0">
                  <a:moveTo>
                    <a:pt x="73" y="0"/>
                  </a:moveTo>
                  <a:cubicBezTo>
                    <a:pt x="89" y="72"/>
                    <a:pt x="137" y="249"/>
                    <a:pt x="137" y="273"/>
                  </a:cubicBezTo>
                  <a:cubicBezTo>
                    <a:pt x="137" y="289"/>
                    <a:pt x="1" y="386"/>
                    <a:pt x="1" y="386"/>
                  </a:cubicBezTo>
                  <a:cubicBezTo>
                    <a:pt x="1" y="418"/>
                    <a:pt x="9" y="458"/>
                    <a:pt x="9" y="498"/>
                  </a:cubicBezTo>
                  <a:lnTo>
                    <a:pt x="483" y="362"/>
                  </a:lnTo>
                  <a:cubicBezTo>
                    <a:pt x="362" y="217"/>
                    <a:pt x="226" y="96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87;p28">
              <a:extLst>
                <a:ext uri="{FF2B5EF4-FFF2-40B4-BE49-F238E27FC236}">
                  <a16:creationId xmlns:a16="http://schemas.microsoft.com/office/drawing/2014/main" id="{1C5CD525-FB36-830F-5850-E56609BBDDC4}"/>
                </a:ext>
              </a:extLst>
            </p:cNvPr>
            <p:cNvSpPr/>
            <p:nvPr/>
          </p:nvSpPr>
          <p:spPr>
            <a:xfrm>
              <a:off x="1671869" y="2591672"/>
              <a:ext cx="539632" cy="505083"/>
            </a:xfrm>
            <a:custGeom>
              <a:avLst/>
              <a:gdLst/>
              <a:ahLst/>
              <a:cxnLst/>
              <a:rect l="l" t="t" r="r" b="b"/>
              <a:pathLst>
                <a:path w="7458" h="6980" extrusionOk="0">
                  <a:moveTo>
                    <a:pt x="3609" y="1"/>
                  </a:moveTo>
                  <a:cubicBezTo>
                    <a:pt x="3609" y="1"/>
                    <a:pt x="2845" y="780"/>
                    <a:pt x="2122" y="925"/>
                  </a:cubicBezTo>
                  <a:cubicBezTo>
                    <a:pt x="2117" y="925"/>
                    <a:pt x="2112" y="925"/>
                    <a:pt x="2107" y="925"/>
                  </a:cubicBezTo>
                  <a:cubicBezTo>
                    <a:pt x="1918" y="925"/>
                    <a:pt x="1500" y="796"/>
                    <a:pt x="1377" y="796"/>
                  </a:cubicBezTo>
                  <a:cubicBezTo>
                    <a:pt x="1373" y="796"/>
                    <a:pt x="1370" y="796"/>
                    <a:pt x="1367" y="796"/>
                  </a:cubicBezTo>
                  <a:cubicBezTo>
                    <a:pt x="1353" y="794"/>
                    <a:pt x="1339" y="793"/>
                    <a:pt x="1325" y="793"/>
                  </a:cubicBezTo>
                  <a:cubicBezTo>
                    <a:pt x="1219" y="793"/>
                    <a:pt x="1118" y="846"/>
                    <a:pt x="1054" y="925"/>
                  </a:cubicBezTo>
                  <a:cubicBezTo>
                    <a:pt x="925" y="1053"/>
                    <a:pt x="531" y="1865"/>
                    <a:pt x="266" y="2660"/>
                  </a:cubicBezTo>
                  <a:cubicBezTo>
                    <a:pt x="1" y="3464"/>
                    <a:pt x="113" y="3536"/>
                    <a:pt x="154" y="3584"/>
                  </a:cubicBezTo>
                  <a:cubicBezTo>
                    <a:pt x="290" y="3705"/>
                    <a:pt x="443" y="3801"/>
                    <a:pt x="612" y="3874"/>
                  </a:cubicBezTo>
                  <a:cubicBezTo>
                    <a:pt x="643" y="3880"/>
                    <a:pt x="675" y="3883"/>
                    <a:pt x="707" y="3883"/>
                  </a:cubicBezTo>
                  <a:cubicBezTo>
                    <a:pt x="798" y="3883"/>
                    <a:pt x="890" y="3859"/>
                    <a:pt x="973" y="3818"/>
                  </a:cubicBezTo>
                  <a:cubicBezTo>
                    <a:pt x="1102" y="3753"/>
                    <a:pt x="1222" y="3609"/>
                    <a:pt x="1359" y="3584"/>
                  </a:cubicBezTo>
                  <a:cubicBezTo>
                    <a:pt x="1377" y="3583"/>
                    <a:pt x="1395" y="3583"/>
                    <a:pt x="1413" y="3583"/>
                  </a:cubicBezTo>
                  <a:cubicBezTo>
                    <a:pt x="1542" y="3583"/>
                    <a:pt x="1674" y="3608"/>
                    <a:pt x="1801" y="3657"/>
                  </a:cubicBezTo>
                  <a:cubicBezTo>
                    <a:pt x="1817" y="3681"/>
                    <a:pt x="1624" y="3922"/>
                    <a:pt x="1560" y="3946"/>
                  </a:cubicBezTo>
                  <a:cubicBezTo>
                    <a:pt x="1504" y="3994"/>
                    <a:pt x="1487" y="4075"/>
                    <a:pt x="1520" y="4139"/>
                  </a:cubicBezTo>
                  <a:cubicBezTo>
                    <a:pt x="1560" y="4187"/>
                    <a:pt x="1953" y="4517"/>
                    <a:pt x="1953" y="4517"/>
                  </a:cubicBezTo>
                  <a:cubicBezTo>
                    <a:pt x="2025" y="4573"/>
                    <a:pt x="2106" y="4600"/>
                    <a:pt x="2188" y="4600"/>
                  </a:cubicBezTo>
                  <a:cubicBezTo>
                    <a:pt x="2236" y="4600"/>
                    <a:pt x="2284" y="4591"/>
                    <a:pt x="2331" y="4573"/>
                  </a:cubicBezTo>
                  <a:cubicBezTo>
                    <a:pt x="2548" y="4492"/>
                    <a:pt x="2950" y="4332"/>
                    <a:pt x="3070" y="4267"/>
                  </a:cubicBezTo>
                  <a:cubicBezTo>
                    <a:pt x="3191" y="4195"/>
                    <a:pt x="3464" y="3777"/>
                    <a:pt x="3553" y="3753"/>
                  </a:cubicBezTo>
                  <a:cubicBezTo>
                    <a:pt x="3567" y="3749"/>
                    <a:pt x="3591" y="3747"/>
                    <a:pt x="3624" y="3747"/>
                  </a:cubicBezTo>
                  <a:cubicBezTo>
                    <a:pt x="3793" y="3747"/>
                    <a:pt x="4173" y="3808"/>
                    <a:pt x="4348" y="4010"/>
                  </a:cubicBezTo>
                  <a:cubicBezTo>
                    <a:pt x="4557" y="4259"/>
                    <a:pt x="4549" y="4870"/>
                    <a:pt x="4453" y="5015"/>
                  </a:cubicBezTo>
                  <a:cubicBezTo>
                    <a:pt x="4364" y="5167"/>
                    <a:pt x="4059" y="5425"/>
                    <a:pt x="3922" y="5449"/>
                  </a:cubicBezTo>
                  <a:cubicBezTo>
                    <a:pt x="3913" y="5450"/>
                    <a:pt x="3903" y="5451"/>
                    <a:pt x="3892" y="5451"/>
                  </a:cubicBezTo>
                  <a:cubicBezTo>
                    <a:pt x="3724" y="5451"/>
                    <a:pt x="3295" y="5303"/>
                    <a:pt x="3146" y="5303"/>
                  </a:cubicBezTo>
                  <a:cubicBezTo>
                    <a:pt x="3139" y="5303"/>
                    <a:pt x="3132" y="5303"/>
                    <a:pt x="3127" y="5304"/>
                  </a:cubicBezTo>
                  <a:cubicBezTo>
                    <a:pt x="2966" y="5344"/>
                    <a:pt x="2797" y="5392"/>
                    <a:pt x="2637" y="5449"/>
                  </a:cubicBezTo>
                  <a:cubicBezTo>
                    <a:pt x="2596" y="5465"/>
                    <a:pt x="2460" y="5923"/>
                    <a:pt x="2444" y="5963"/>
                  </a:cubicBezTo>
                  <a:cubicBezTo>
                    <a:pt x="2420" y="6035"/>
                    <a:pt x="2428" y="6116"/>
                    <a:pt x="2468" y="6180"/>
                  </a:cubicBezTo>
                  <a:cubicBezTo>
                    <a:pt x="2572" y="6292"/>
                    <a:pt x="2685" y="6397"/>
                    <a:pt x="2813" y="6477"/>
                  </a:cubicBezTo>
                  <a:cubicBezTo>
                    <a:pt x="2950" y="6582"/>
                    <a:pt x="3657" y="6911"/>
                    <a:pt x="3721" y="6943"/>
                  </a:cubicBezTo>
                  <a:cubicBezTo>
                    <a:pt x="3794" y="6967"/>
                    <a:pt x="3870" y="6979"/>
                    <a:pt x="3946" y="6979"/>
                  </a:cubicBezTo>
                  <a:cubicBezTo>
                    <a:pt x="4023" y="6979"/>
                    <a:pt x="4099" y="6967"/>
                    <a:pt x="4171" y="6943"/>
                  </a:cubicBezTo>
                  <a:cubicBezTo>
                    <a:pt x="4324" y="6879"/>
                    <a:pt x="6228" y="5778"/>
                    <a:pt x="6461" y="5601"/>
                  </a:cubicBezTo>
                  <a:cubicBezTo>
                    <a:pt x="6694" y="5425"/>
                    <a:pt x="7458" y="4308"/>
                    <a:pt x="7458" y="4099"/>
                  </a:cubicBezTo>
                  <a:lnTo>
                    <a:pt x="74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88;p28">
              <a:extLst>
                <a:ext uri="{FF2B5EF4-FFF2-40B4-BE49-F238E27FC236}">
                  <a16:creationId xmlns:a16="http://schemas.microsoft.com/office/drawing/2014/main" id="{024DFF00-B2F6-9CF3-793B-D966C1EEBF04}"/>
                </a:ext>
              </a:extLst>
            </p:cNvPr>
            <p:cNvSpPr/>
            <p:nvPr/>
          </p:nvSpPr>
          <p:spPr>
            <a:xfrm>
              <a:off x="1862023" y="2929534"/>
              <a:ext cx="323938" cy="167517"/>
            </a:xfrm>
            <a:custGeom>
              <a:avLst/>
              <a:gdLst/>
              <a:ahLst/>
              <a:cxnLst/>
              <a:rect l="l" t="t" r="r" b="b"/>
              <a:pathLst>
                <a:path w="4477" h="2315" extrusionOk="0">
                  <a:moveTo>
                    <a:pt x="1543" y="2266"/>
                  </a:moveTo>
                  <a:cubicBezTo>
                    <a:pt x="1696" y="2202"/>
                    <a:pt x="3600" y="1101"/>
                    <a:pt x="3833" y="924"/>
                  </a:cubicBezTo>
                  <a:cubicBezTo>
                    <a:pt x="3962" y="836"/>
                    <a:pt x="4235" y="466"/>
                    <a:pt x="4476" y="113"/>
                  </a:cubicBezTo>
                  <a:cubicBezTo>
                    <a:pt x="3946" y="0"/>
                    <a:pt x="3456" y="225"/>
                    <a:pt x="3263" y="418"/>
                  </a:cubicBezTo>
                  <a:cubicBezTo>
                    <a:pt x="2716" y="892"/>
                    <a:pt x="2106" y="1286"/>
                    <a:pt x="1447" y="1591"/>
                  </a:cubicBezTo>
                  <a:cubicBezTo>
                    <a:pt x="756" y="1222"/>
                    <a:pt x="113" y="1374"/>
                    <a:pt x="0" y="1664"/>
                  </a:cubicBezTo>
                  <a:cubicBezTo>
                    <a:pt x="57" y="1704"/>
                    <a:pt x="121" y="1760"/>
                    <a:pt x="185" y="1800"/>
                  </a:cubicBezTo>
                  <a:cubicBezTo>
                    <a:pt x="322" y="1905"/>
                    <a:pt x="1037" y="2234"/>
                    <a:pt x="1093" y="2266"/>
                  </a:cubicBezTo>
                  <a:cubicBezTo>
                    <a:pt x="1238" y="2314"/>
                    <a:pt x="1399" y="2314"/>
                    <a:pt x="1543" y="226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89;p28">
              <a:extLst>
                <a:ext uri="{FF2B5EF4-FFF2-40B4-BE49-F238E27FC236}">
                  <a16:creationId xmlns:a16="http://schemas.microsoft.com/office/drawing/2014/main" id="{2136318C-9B10-A5B6-06F2-AA78B5319812}"/>
                </a:ext>
              </a:extLst>
            </p:cNvPr>
            <p:cNvSpPr/>
            <p:nvPr/>
          </p:nvSpPr>
          <p:spPr>
            <a:xfrm>
              <a:off x="1846900" y="2775401"/>
              <a:ext cx="187258" cy="65777"/>
            </a:xfrm>
            <a:custGeom>
              <a:avLst/>
              <a:gdLst/>
              <a:ahLst/>
              <a:cxnLst/>
              <a:rect l="l" t="t" r="r" b="b"/>
              <a:pathLst>
                <a:path w="2588" h="909" extrusionOk="0">
                  <a:moveTo>
                    <a:pt x="1" y="1"/>
                  </a:moveTo>
                  <a:cubicBezTo>
                    <a:pt x="242" y="154"/>
                    <a:pt x="322" y="620"/>
                    <a:pt x="137" y="909"/>
                  </a:cubicBezTo>
                  <a:cubicBezTo>
                    <a:pt x="322" y="764"/>
                    <a:pt x="443" y="563"/>
                    <a:pt x="443" y="427"/>
                  </a:cubicBezTo>
                  <a:cubicBezTo>
                    <a:pt x="738" y="559"/>
                    <a:pt x="1177" y="677"/>
                    <a:pt x="1621" y="677"/>
                  </a:cubicBezTo>
                  <a:cubicBezTo>
                    <a:pt x="1962" y="677"/>
                    <a:pt x="2305" y="607"/>
                    <a:pt x="2588" y="419"/>
                  </a:cubicBezTo>
                  <a:lnTo>
                    <a:pt x="2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90;p28">
              <a:extLst>
                <a:ext uri="{FF2B5EF4-FFF2-40B4-BE49-F238E27FC236}">
                  <a16:creationId xmlns:a16="http://schemas.microsoft.com/office/drawing/2014/main" id="{373626CE-F5F8-B283-ADD0-55DD082248DD}"/>
                </a:ext>
              </a:extLst>
            </p:cNvPr>
            <p:cNvSpPr/>
            <p:nvPr/>
          </p:nvSpPr>
          <p:spPr>
            <a:xfrm>
              <a:off x="1767236" y="2591672"/>
              <a:ext cx="348323" cy="232063"/>
            </a:xfrm>
            <a:custGeom>
              <a:avLst/>
              <a:gdLst/>
              <a:ahLst/>
              <a:cxnLst/>
              <a:rect l="l" t="t" r="r" b="b"/>
              <a:pathLst>
                <a:path w="4814" h="3207" extrusionOk="0">
                  <a:moveTo>
                    <a:pt x="459" y="1519"/>
                  </a:moveTo>
                  <a:cubicBezTo>
                    <a:pt x="459" y="1519"/>
                    <a:pt x="113" y="2018"/>
                    <a:pt x="1" y="2893"/>
                  </a:cubicBezTo>
                  <a:cubicBezTo>
                    <a:pt x="1" y="2893"/>
                    <a:pt x="435" y="2347"/>
                    <a:pt x="893" y="2468"/>
                  </a:cubicBezTo>
                  <a:cubicBezTo>
                    <a:pt x="1351" y="2596"/>
                    <a:pt x="1961" y="3014"/>
                    <a:pt x="2556" y="3110"/>
                  </a:cubicBezTo>
                  <a:cubicBezTo>
                    <a:pt x="3143" y="3207"/>
                    <a:pt x="3560" y="3086"/>
                    <a:pt x="3834" y="2845"/>
                  </a:cubicBezTo>
                  <a:cubicBezTo>
                    <a:pt x="4115" y="2596"/>
                    <a:pt x="4814" y="1519"/>
                    <a:pt x="4814" y="1519"/>
                  </a:cubicBezTo>
                  <a:lnTo>
                    <a:pt x="4814" y="1"/>
                  </a:lnTo>
                  <a:lnTo>
                    <a:pt x="3593" y="1"/>
                  </a:lnTo>
                  <a:cubicBezTo>
                    <a:pt x="3593" y="1"/>
                    <a:pt x="3504" y="2114"/>
                    <a:pt x="917" y="2291"/>
                  </a:cubicBezTo>
                  <a:cubicBezTo>
                    <a:pt x="780" y="2251"/>
                    <a:pt x="635" y="2251"/>
                    <a:pt x="499" y="2291"/>
                  </a:cubicBezTo>
                  <a:cubicBezTo>
                    <a:pt x="427" y="2307"/>
                    <a:pt x="370" y="2226"/>
                    <a:pt x="370" y="2146"/>
                  </a:cubicBezTo>
                  <a:cubicBezTo>
                    <a:pt x="370" y="1993"/>
                    <a:pt x="459" y="1519"/>
                    <a:pt x="459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91;p28">
              <a:extLst>
                <a:ext uri="{FF2B5EF4-FFF2-40B4-BE49-F238E27FC236}">
                  <a16:creationId xmlns:a16="http://schemas.microsoft.com/office/drawing/2014/main" id="{0BCA650F-31AE-74FB-45C4-95E602F23BFE}"/>
                </a:ext>
              </a:extLst>
            </p:cNvPr>
            <p:cNvSpPr/>
            <p:nvPr/>
          </p:nvSpPr>
          <p:spPr>
            <a:xfrm>
              <a:off x="1722447" y="2591672"/>
              <a:ext cx="277992" cy="116357"/>
            </a:xfrm>
            <a:custGeom>
              <a:avLst/>
              <a:gdLst/>
              <a:ahLst/>
              <a:cxnLst/>
              <a:rect l="l" t="t" r="r" b="b"/>
              <a:pathLst>
                <a:path w="3842" h="1608" extrusionOk="0">
                  <a:moveTo>
                    <a:pt x="2910" y="1"/>
                  </a:moveTo>
                  <a:cubicBezTo>
                    <a:pt x="2910" y="1"/>
                    <a:pt x="2146" y="780"/>
                    <a:pt x="1423" y="925"/>
                  </a:cubicBezTo>
                  <a:cubicBezTo>
                    <a:pt x="1238" y="933"/>
                    <a:pt x="780" y="788"/>
                    <a:pt x="668" y="796"/>
                  </a:cubicBezTo>
                  <a:cubicBezTo>
                    <a:pt x="547" y="780"/>
                    <a:pt x="427" y="836"/>
                    <a:pt x="355" y="925"/>
                  </a:cubicBezTo>
                  <a:cubicBezTo>
                    <a:pt x="210" y="1126"/>
                    <a:pt x="97" y="1343"/>
                    <a:pt x="1" y="1568"/>
                  </a:cubicBezTo>
                  <a:cubicBezTo>
                    <a:pt x="379" y="1535"/>
                    <a:pt x="588" y="997"/>
                    <a:pt x="796" y="1005"/>
                  </a:cubicBezTo>
                  <a:cubicBezTo>
                    <a:pt x="1005" y="1021"/>
                    <a:pt x="1343" y="1326"/>
                    <a:pt x="1833" y="1455"/>
                  </a:cubicBezTo>
                  <a:cubicBezTo>
                    <a:pt x="2420" y="1608"/>
                    <a:pt x="3705" y="1254"/>
                    <a:pt x="38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92;p28">
              <a:extLst>
                <a:ext uri="{FF2B5EF4-FFF2-40B4-BE49-F238E27FC236}">
                  <a16:creationId xmlns:a16="http://schemas.microsoft.com/office/drawing/2014/main" id="{3EA7D3E5-6F1B-0322-3E7B-F0BBE134DAEC}"/>
                </a:ext>
              </a:extLst>
            </p:cNvPr>
            <p:cNvSpPr/>
            <p:nvPr/>
          </p:nvSpPr>
          <p:spPr>
            <a:xfrm>
              <a:off x="1798783" y="2843494"/>
              <a:ext cx="234796" cy="161656"/>
            </a:xfrm>
            <a:custGeom>
              <a:avLst/>
              <a:gdLst/>
              <a:ahLst/>
              <a:cxnLst/>
              <a:rect l="l" t="t" r="r" b="b"/>
              <a:pathLst>
                <a:path w="3245" h="2234" extrusionOk="0">
                  <a:moveTo>
                    <a:pt x="2023" y="1"/>
                  </a:moveTo>
                  <a:cubicBezTo>
                    <a:pt x="1817" y="1"/>
                    <a:pt x="1648" y="54"/>
                    <a:pt x="1582" y="121"/>
                  </a:cubicBezTo>
                  <a:cubicBezTo>
                    <a:pt x="1525" y="177"/>
                    <a:pt x="1477" y="233"/>
                    <a:pt x="1429" y="297"/>
                  </a:cubicBezTo>
                  <a:cubicBezTo>
                    <a:pt x="1341" y="426"/>
                    <a:pt x="1228" y="546"/>
                    <a:pt x="1116" y="659"/>
                  </a:cubicBezTo>
                  <a:cubicBezTo>
                    <a:pt x="842" y="804"/>
                    <a:pt x="553" y="892"/>
                    <a:pt x="256" y="924"/>
                  </a:cubicBezTo>
                  <a:cubicBezTo>
                    <a:pt x="1" y="955"/>
                    <a:pt x="28" y="1328"/>
                    <a:pt x="274" y="1328"/>
                  </a:cubicBezTo>
                  <a:cubicBezTo>
                    <a:pt x="283" y="1328"/>
                    <a:pt x="293" y="1327"/>
                    <a:pt x="304" y="1326"/>
                  </a:cubicBezTo>
                  <a:cubicBezTo>
                    <a:pt x="658" y="1286"/>
                    <a:pt x="1003" y="1173"/>
                    <a:pt x="1316" y="1004"/>
                  </a:cubicBezTo>
                  <a:cubicBezTo>
                    <a:pt x="1445" y="932"/>
                    <a:pt x="1582" y="763"/>
                    <a:pt x="1750" y="546"/>
                  </a:cubicBezTo>
                  <a:cubicBezTo>
                    <a:pt x="1782" y="498"/>
                    <a:pt x="1823" y="450"/>
                    <a:pt x="1839" y="426"/>
                  </a:cubicBezTo>
                  <a:cubicBezTo>
                    <a:pt x="1900" y="412"/>
                    <a:pt x="1961" y="405"/>
                    <a:pt x="2023" y="405"/>
                  </a:cubicBezTo>
                  <a:cubicBezTo>
                    <a:pt x="2205" y="405"/>
                    <a:pt x="2384" y="466"/>
                    <a:pt x="2522" y="587"/>
                  </a:cubicBezTo>
                  <a:cubicBezTo>
                    <a:pt x="2803" y="828"/>
                    <a:pt x="2699" y="1366"/>
                    <a:pt x="2626" y="1454"/>
                  </a:cubicBezTo>
                  <a:cubicBezTo>
                    <a:pt x="2490" y="1599"/>
                    <a:pt x="2337" y="1728"/>
                    <a:pt x="2160" y="1832"/>
                  </a:cubicBezTo>
                  <a:cubicBezTo>
                    <a:pt x="2056" y="1808"/>
                    <a:pt x="1959" y="1792"/>
                    <a:pt x="1855" y="1760"/>
                  </a:cubicBezTo>
                  <a:cubicBezTo>
                    <a:pt x="1649" y="1708"/>
                    <a:pt x="1500" y="1672"/>
                    <a:pt x="1391" y="1672"/>
                  </a:cubicBezTo>
                  <a:cubicBezTo>
                    <a:pt x="1364" y="1672"/>
                    <a:pt x="1339" y="1675"/>
                    <a:pt x="1316" y="1679"/>
                  </a:cubicBezTo>
                  <a:cubicBezTo>
                    <a:pt x="1172" y="1712"/>
                    <a:pt x="746" y="1840"/>
                    <a:pt x="730" y="1840"/>
                  </a:cubicBezTo>
                  <a:cubicBezTo>
                    <a:pt x="505" y="1904"/>
                    <a:pt x="553" y="2234"/>
                    <a:pt x="786" y="2234"/>
                  </a:cubicBezTo>
                  <a:cubicBezTo>
                    <a:pt x="802" y="2234"/>
                    <a:pt x="818" y="2226"/>
                    <a:pt x="842" y="2218"/>
                  </a:cubicBezTo>
                  <a:cubicBezTo>
                    <a:pt x="955" y="2186"/>
                    <a:pt x="1276" y="2097"/>
                    <a:pt x="1389" y="2073"/>
                  </a:cubicBezTo>
                  <a:cubicBezTo>
                    <a:pt x="1517" y="2089"/>
                    <a:pt x="1638" y="2113"/>
                    <a:pt x="1758" y="2145"/>
                  </a:cubicBezTo>
                  <a:cubicBezTo>
                    <a:pt x="1951" y="2199"/>
                    <a:pt x="2073" y="2230"/>
                    <a:pt x="2164" y="2230"/>
                  </a:cubicBezTo>
                  <a:cubicBezTo>
                    <a:pt x="2182" y="2230"/>
                    <a:pt x="2200" y="2229"/>
                    <a:pt x="2216" y="2226"/>
                  </a:cubicBezTo>
                  <a:cubicBezTo>
                    <a:pt x="2425" y="2194"/>
                    <a:pt x="2811" y="1856"/>
                    <a:pt x="2940" y="1704"/>
                  </a:cubicBezTo>
                  <a:cubicBezTo>
                    <a:pt x="3116" y="1471"/>
                    <a:pt x="3245" y="683"/>
                    <a:pt x="2787" y="281"/>
                  </a:cubicBezTo>
                  <a:cubicBezTo>
                    <a:pt x="2553" y="73"/>
                    <a:pt x="2263" y="1"/>
                    <a:pt x="20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93;p28">
              <a:extLst>
                <a:ext uri="{FF2B5EF4-FFF2-40B4-BE49-F238E27FC236}">
                  <a16:creationId xmlns:a16="http://schemas.microsoft.com/office/drawing/2014/main" id="{103BDF3C-FC39-DAE4-6AE5-FE72278FBE45}"/>
                </a:ext>
              </a:extLst>
            </p:cNvPr>
            <p:cNvSpPr/>
            <p:nvPr/>
          </p:nvSpPr>
          <p:spPr>
            <a:xfrm>
              <a:off x="1817813" y="2864986"/>
              <a:ext cx="84946" cy="46022"/>
            </a:xfrm>
            <a:custGeom>
              <a:avLst/>
              <a:gdLst/>
              <a:ahLst/>
              <a:cxnLst/>
              <a:rect l="l" t="t" r="r" b="b"/>
              <a:pathLst>
                <a:path w="1174" h="636" extrusionOk="0">
                  <a:moveTo>
                    <a:pt x="1174" y="0"/>
                  </a:moveTo>
                  <a:lnTo>
                    <a:pt x="1029" y="161"/>
                  </a:lnTo>
                  <a:cubicBezTo>
                    <a:pt x="1005" y="185"/>
                    <a:pt x="981" y="209"/>
                    <a:pt x="957" y="233"/>
                  </a:cubicBezTo>
                  <a:cubicBezTo>
                    <a:pt x="933" y="265"/>
                    <a:pt x="909" y="290"/>
                    <a:pt x="877" y="314"/>
                  </a:cubicBezTo>
                  <a:cubicBezTo>
                    <a:pt x="861" y="330"/>
                    <a:pt x="845" y="354"/>
                    <a:pt x="828" y="354"/>
                  </a:cubicBezTo>
                  <a:lnTo>
                    <a:pt x="772" y="378"/>
                  </a:lnTo>
                  <a:cubicBezTo>
                    <a:pt x="740" y="402"/>
                    <a:pt x="700" y="418"/>
                    <a:pt x="660" y="434"/>
                  </a:cubicBezTo>
                  <a:cubicBezTo>
                    <a:pt x="620" y="450"/>
                    <a:pt x="579" y="466"/>
                    <a:pt x="539" y="482"/>
                  </a:cubicBezTo>
                  <a:lnTo>
                    <a:pt x="427" y="523"/>
                  </a:lnTo>
                  <a:cubicBezTo>
                    <a:pt x="346" y="547"/>
                    <a:pt x="274" y="571"/>
                    <a:pt x="210" y="579"/>
                  </a:cubicBezTo>
                  <a:cubicBezTo>
                    <a:pt x="89" y="611"/>
                    <a:pt x="1" y="635"/>
                    <a:pt x="1" y="635"/>
                  </a:cubicBezTo>
                  <a:cubicBezTo>
                    <a:pt x="1" y="635"/>
                    <a:pt x="25" y="635"/>
                    <a:pt x="65" y="627"/>
                  </a:cubicBezTo>
                  <a:cubicBezTo>
                    <a:pt x="97" y="627"/>
                    <a:pt x="153" y="619"/>
                    <a:pt x="218" y="611"/>
                  </a:cubicBezTo>
                  <a:cubicBezTo>
                    <a:pt x="282" y="595"/>
                    <a:pt x="354" y="587"/>
                    <a:pt x="435" y="563"/>
                  </a:cubicBezTo>
                  <a:lnTo>
                    <a:pt x="555" y="531"/>
                  </a:lnTo>
                  <a:cubicBezTo>
                    <a:pt x="595" y="515"/>
                    <a:pt x="636" y="499"/>
                    <a:pt x="684" y="482"/>
                  </a:cubicBezTo>
                  <a:cubicBezTo>
                    <a:pt x="724" y="466"/>
                    <a:pt x="756" y="442"/>
                    <a:pt x="796" y="426"/>
                  </a:cubicBezTo>
                  <a:lnTo>
                    <a:pt x="853" y="394"/>
                  </a:lnTo>
                  <a:cubicBezTo>
                    <a:pt x="877" y="378"/>
                    <a:pt x="893" y="370"/>
                    <a:pt x="909" y="354"/>
                  </a:cubicBezTo>
                  <a:cubicBezTo>
                    <a:pt x="933" y="322"/>
                    <a:pt x="965" y="298"/>
                    <a:pt x="989" y="265"/>
                  </a:cubicBezTo>
                  <a:cubicBezTo>
                    <a:pt x="1013" y="233"/>
                    <a:pt x="1029" y="209"/>
                    <a:pt x="1053" y="177"/>
                  </a:cubicBezTo>
                  <a:cubicBezTo>
                    <a:pt x="1126" y="73"/>
                    <a:pt x="1174" y="0"/>
                    <a:pt x="1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94;p28">
              <a:extLst>
                <a:ext uri="{FF2B5EF4-FFF2-40B4-BE49-F238E27FC236}">
                  <a16:creationId xmlns:a16="http://schemas.microsoft.com/office/drawing/2014/main" id="{17AFE1A1-2975-71DC-64E0-5D66890298A0}"/>
                </a:ext>
              </a:extLst>
            </p:cNvPr>
            <p:cNvSpPr/>
            <p:nvPr/>
          </p:nvSpPr>
          <p:spPr>
            <a:xfrm>
              <a:off x="1891689" y="2843928"/>
              <a:ext cx="99490" cy="74026"/>
            </a:xfrm>
            <a:custGeom>
              <a:avLst/>
              <a:gdLst/>
              <a:ahLst/>
              <a:cxnLst/>
              <a:rect l="l" t="t" r="r" b="b"/>
              <a:pathLst>
                <a:path w="1375" h="1023" extrusionOk="0">
                  <a:moveTo>
                    <a:pt x="1367" y="752"/>
                  </a:moveTo>
                  <a:cubicBezTo>
                    <a:pt x="1370" y="759"/>
                    <a:pt x="1372" y="766"/>
                    <a:pt x="1374" y="773"/>
                  </a:cubicBezTo>
                  <a:cubicBezTo>
                    <a:pt x="1372" y="766"/>
                    <a:pt x="1370" y="759"/>
                    <a:pt x="1367" y="752"/>
                  </a:cubicBezTo>
                  <a:close/>
                  <a:moveTo>
                    <a:pt x="743" y="1"/>
                  </a:moveTo>
                  <a:cubicBezTo>
                    <a:pt x="548" y="1"/>
                    <a:pt x="387" y="48"/>
                    <a:pt x="314" y="107"/>
                  </a:cubicBezTo>
                  <a:cubicBezTo>
                    <a:pt x="169" y="396"/>
                    <a:pt x="65" y="701"/>
                    <a:pt x="0" y="1023"/>
                  </a:cubicBezTo>
                  <a:cubicBezTo>
                    <a:pt x="16" y="1015"/>
                    <a:pt x="32" y="990"/>
                    <a:pt x="40" y="982"/>
                  </a:cubicBezTo>
                  <a:cubicBezTo>
                    <a:pt x="169" y="910"/>
                    <a:pt x="265" y="741"/>
                    <a:pt x="442" y="524"/>
                  </a:cubicBezTo>
                  <a:cubicBezTo>
                    <a:pt x="474" y="484"/>
                    <a:pt x="539" y="412"/>
                    <a:pt x="563" y="388"/>
                  </a:cubicBezTo>
                  <a:cubicBezTo>
                    <a:pt x="615" y="377"/>
                    <a:pt x="668" y="372"/>
                    <a:pt x="722" y="372"/>
                  </a:cubicBezTo>
                  <a:cubicBezTo>
                    <a:pt x="912" y="372"/>
                    <a:pt x="1101" y="439"/>
                    <a:pt x="1246" y="565"/>
                  </a:cubicBezTo>
                  <a:cubicBezTo>
                    <a:pt x="1297" y="623"/>
                    <a:pt x="1341" y="681"/>
                    <a:pt x="1367" y="752"/>
                  </a:cubicBezTo>
                  <a:lnTo>
                    <a:pt x="1367" y="752"/>
                  </a:lnTo>
                  <a:cubicBezTo>
                    <a:pt x="1297" y="540"/>
                    <a:pt x="1219" y="292"/>
                    <a:pt x="1141" y="66"/>
                  </a:cubicBezTo>
                  <a:cubicBezTo>
                    <a:pt x="1004" y="20"/>
                    <a:pt x="867" y="1"/>
                    <a:pt x="743" y="1"/>
                  </a:cubicBezTo>
                  <a:close/>
                </a:path>
              </a:pathLst>
            </a:custGeom>
            <a:solidFill>
              <a:srgbClr val="191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5;p28">
              <a:extLst>
                <a:ext uri="{FF2B5EF4-FFF2-40B4-BE49-F238E27FC236}">
                  <a16:creationId xmlns:a16="http://schemas.microsoft.com/office/drawing/2014/main" id="{62278E25-0E72-8BF4-76A9-8D6D4B5BECF3}"/>
                </a:ext>
              </a:extLst>
            </p:cNvPr>
            <p:cNvSpPr/>
            <p:nvPr/>
          </p:nvSpPr>
          <p:spPr>
            <a:xfrm>
              <a:off x="1805006" y="2858184"/>
              <a:ext cx="212872" cy="132639"/>
            </a:xfrm>
            <a:custGeom>
              <a:avLst/>
              <a:gdLst/>
              <a:ahLst/>
              <a:cxnLst/>
              <a:rect l="l" t="t" r="r" b="b"/>
              <a:pathLst>
                <a:path w="2942" h="1833" extrusionOk="0">
                  <a:moveTo>
                    <a:pt x="1935" y="0"/>
                  </a:moveTo>
                  <a:cubicBezTo>
                    <a:pt x="1782" y="0"/>
                    <a:pt x="1664" y="34"/>
                    <a:pt x="1632" y="62"/>
                  </a:cubicBezTo>
                  <a:cubicBezTo>
                    <a:pt x="1560" y="126"/>
                    <a:pt x="1279" y="544"/>
                    <a:pt x="1134" y="633"/>
                  </a:cubicBezTo>
                  <a:cubicBezTo>
                    <a:pt x="837" y="785"/>
                    <a:pt x="523" y="882"/>
                    <a:pt x="194" y="930"/>
                  </a:cubicBezTo>
                  <a:cubicBezTo>
                    <a:pt x="130" y="930"/>
                    <a:pt x="65" y="954"/>
                    <a:pt x="1" y="986"/>
                  </a:cubicBezTo>
                  <a:cubicBezTo>
                    <a:pt x="30" y="1065"/>
                    <a:pt x="104" y="1125"/>
                    <a:pt x="188" y="1125"/>
                  </a:cubicBezTo>
                  <a:cubicBezTo>
                    <a:pt x="198" y="1125"/>
                    <a:pt x="208" y="1125"/>
                    <a:pt x="218" y="1123"/>
                  </a:cubicBezTo>
                  <a:cubicBezTo>
                    <a:pt x="572" y="1083"/>
                    <a:pt x="917" y="970"/>
                    <a:pt x="1230" y="801"/>
                  </a:cubicBezTo>
                  <a:cubicBezTo>
                    <a:pt x="1359" y="729"/>
                    <a:pt x="1496" y="560"/>
                    <a:pt x="1664" y="343"/>
                  </a:cubicBezTo>
                  <a:cubicBezTo>
                    <a:pt x="1696" y="295"/>
                    <a:pt x="1737" y="247"/>
                    <a:pt x="1761" y="223"/>
                  </a:cubicBezTo>
                  <a:cubicBezTo>
                    <a:pt x="1820" y="209"/>
                    <a:pt x="1880" y="202"/>
                    <a:pt x="1940" y="202"/>
                  </a:cubicBezTo>
                  <a:cubicBezTo>
                    <a:pt x="2119" y="202"/>
                    <a:pt x="2298" y="263"/>
                    <a:pt x="2436" y="384"/>
                  </a:cubicBezTo>
                  <a:cubicBezTo>
                    <a:pt x="2717" y="625"/>
                    <a:pt x="2604" y="1163"/>
                    <a:pt x="2540" y="1251"/>
                  </a:cubicBezTo>
                  <a:cubicBezTo>
                    <a:pt x="2404" y="1396"/>
                    <a:pt x="2251" y="1525"/>
                    <a:pt x="2074" y="1629"/>
                  </a:cubicBezTo>
                  <a:cubicBezTo>
                    <a:pt x="1970" y="1605"/>
                    <a:pt x="1873" y="1589"/>
                    <a:pt x="1777" y="1557"/>
                  </a:cubicBezTo>
                  <a:cubicBezTo>
                    <a:pt x="1565" y="1505"/>
                    <a:pt x="1414" y="1469"/>
                    <a:pt x="1305" y="1469"/>
                  </a:cubicBezTo>
                  <a:cubicBezTo>
                    <a:pt x="1278" y="1469"/>
                    <a:pt x="1253" y="1472"/>
                    <a:pt x="1230" y="1476"/>
                  </a:cubicBezTo>
                  <a:cubicBezTo>
                    <a:pt x="1086" y="1501"/>
                    <a:pt x="660" y="1629"/>
                    <a:pt x="644" y="1637"/>
                  </a:cubicBezTo>
                  <a:cubicBezTo>
                    <a:pt x="563" y="1653"/>
                    <a:pt x="515" y="1726"/>
                    <a:pt x="499" y="1798"/>
                  </a:cubicBezTo>
                  <a:cubicBezTo>
                    <a:pt x="548" y="1822"/>
                    <a:pt x="602" y="1833"/>
                    <a:pt x="653" y="1833"/>
                  </a:cubicBezTo>
                  <a:cubicBezTo>
                    <a:pt x="669" y="1833"/>
                    <a:pt x="685" y="1832"/>
                    <a:pt x="700" y="1830"/>
                  </a:cubicBezTo>
                  <a:cubicBezTo>
                    <a:pt x="700" y="1830"/>
                    <a:pt x="1134" y="1701"/>
                    <a:pt x="1279" y="1669"/>
                  </a:cubicBezTo>
                  <a:cubicBezTo>
                    <a:pt x="1288" y="1667"/>
                    <a:pt x="1300" y="1666"/>
                    <a:pt x="1314" y="1666"/>
                  </a:cubicBezTo>
                  <a:cubicBezTo>
                    <a:pt x="1486" y="1666"/>
                    <a:pt x="1948" y="1831"/>
                    <a:pt x="2090" y="1831"/>
                  </a:cubicBezTo>
                  <a:cubicBezTo>
                    <a:pt x="2096" y="1831"/>
                    <a:pt x="2102" y="1831"/>
                    <a:pt x="2106" y="1830"/>
                  </a:cubicBezTo>
                  <a:cubicBezTo>
                    <a:pt x="2227" y="1806"/>
                    <a:pt x="2572" y="1533"/>
                    <a:pt x="2701" y="1372"/>
                  </a:cubicBezTo>
                  <a:cubicBezTo>
                    <a:pt x="2821" y="1211"/>
                    <a:pt x="2942" y="552"/>
                    <a:pt x="2572" y="231"/>
                  </a:cubicBezTo>
                  <a:cubicBezTo>
                    <a:pt x="2371" y="52"/>
                    <a:pt x="2126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6;p28">
              <a:extLst>
                <a:ext uri="{FF2B5EF4-FFF2-40B4-BE49-F238E27FC236}">
                  <a16:creationId xmlns:a16="http://schemas.microsoft.com/office/drawing/2014/main" id="{65B84D51-2E90-53D8-21CE-E6986C4ED847}"/>
                </a:ext>
              </a:extLst>
            </p:cNvPr>
            <p:cNvSpPr/>
            <p:nvPr/>
          </p:nvSpPr>
          <p:spPr>
            <a:xfrm>
              <a:off x="1900951" y="2798702"/>
              <a:ext cx="91386" cy="177430"/>
            </a:xfrm>
            <a:custGeom>
              <a:avLst/>
              <a:gdLst/>
              <a:ahLst/>
              <a:cxnLst/>
              <a:rect l="l" t="t" r="r" b="b"/>
              <a:pathLst>
                <a:path w="1263" h="2452" extrusionOk="0">
                  <a:moveTo>
                    <a:pt x="740" y="0"/>
                  </a:moveTo>
                  <a:cubicBezTo>
                    <a:pt x="234" y="466"/>
                    <a:pt x="1" y="1607"/>
                    <a:pt x="89" y="2298"/>
                  </a:cubicBezTo>
                  <a:cubicBezTo>
                    <a:pt x="178" y="2315"/>
                    <a:pt x="298" y="2339"/>
                    <a:pt x="443" y="2379"/>
                  </a:cubicBezTo>
                  <a:cubicBezTo>
                    <a:pt x="547" y="2411"/>
                    <a:pt x="644" y="2427"/>
                    <a:pt x="748" y="2451"/>
                  </a:cubicBezTo>
                  <a:cubicBezTo>
                    <a:pt x="925" y="2347"/>
                    <a:pt x="1078" y="2218"/>
                    <a:pt x="1214" y="2073"/>
                  </a:cubicBezTo>
                  <a:cubicBezTo>
                    <a:pt x="1238" y="2033"/>
                    <a:pt x="1254" y="1993"/>
                    <a:pt x="1262" y="1945"/>
                  </a:cubicBezTo>
                  <a:cubicBezTo>
                    <a:pt x="1262" y="1937"/>
                    <a:pt x="820" y="65"/>
                    <a:pt x="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7;p28">
              <a:extLst>
                <a:ext uri="{FF2B5EF4-FFF2-40B4-BE49-F238E27FC236}">
                  <a16:creationId xmlns:a16="http://schemas.microsoft.com/office/drawing/2014/main" id="{FBB5F769-AFCD-909C-B907-E7446C3B31C3}"/>
                </a:ext>
              </a:extLst>
            </p:cNvPr>
            <p:cNvSpPr/>
            <p:nvPr/>
          </p:nvSpPr>
          <p:spPr>
            <a:xfrm>
              <a:off x="1906233" y="2826561"/>
              <a:ext cx="27351" cy="101885"/>
            </a:xfrm>
            <a:custGeom>
              <a:avLst/>
              <a:gdLst/>
              <a:ahLst/>
              <a:cxnLst/>
              <a:rect l="l" t="t" r="r" b="b"/>
              <a:pathLst>
                <a:path w="378" h="1408" extrusionOk="0">
                  <a:moveTo>
                    <a:pt x="378" y="1"/>
                  </a:moveTo>
                  <a:lnTo>
                    <a:pt x="346" y="49"/>
                  </a:lnTo>
                  <a:cubicBezTo>
                    <a:pt x="314" y="97"/>
                    <a:pt x="289" y="146"/>
                    <a:pt x="265" y="194"/>
                  </a:cubicBezTo>
                  <a:cubicBezTo>
                    <a:pt x="241" y="258"/>
                    <a:pt x="209" y="330"/>
                    <a:pt x="177" y="411"/>
                  </a:cubicBezTo>
                  <a:cubicBezTo>
                    <a:pt x="145" y="491"/>
                    <a:pt x="121" y="588"/>
                    <a:pt x="89" y="676"/>
                  </a:cubicBezTo>
                  <a:cubicBezTo>
                    <a:pt x="81" y="716"/>
                    <a:pt x="72" y="764"/>
                    <a:pt x="64" y="813"/>
                  </a:cubicBezTo>
                  <a:cubicBezTo>
                    <a:pt x="48" y="853"/>
                    <a:pt x="40" y="901"/>
                    <a:pt x="40" y="941"/>
                  </a:cubicBezTo>
                  <a:cubicBezTo>
                    <a:pt x="24" y="1030"/>
                    <a:pt x="16" y="1110"/>
                    <a:pt x="8" y="1174"/>
                  </a:cubicBezTo>
                  <a:cubicBezTo>
                    <a:pt x="0" y="1246"/>
                    <a:pt x="0" y="1303"/>
                    <a:pt x="0" y="1343"/>
                  </a:cubicBezTo>
                  <a:lnTo>
                    <a:pt x="0" y="1407"/>
                  </a:lnTo>
                  <a:cubicBezTo>
                    <a:pt x="0" y="1407"/>
                    <a:pt x="0" y="1383"/>
                    <a:pt x="8" y="1343"/>
                  </a:cubicBezTo>
                  <a:cubicBezTo>
                    <a:pt x="16" y="1303"/>
                    <a:pt x="24" y="1246"/>
                    <a:pt x="40" y="1182"/>
                  </a:cubicBezTo>
                  <a:cubicBezTo>
                    <a:pt x="40" y="1142"/>
                    <a:pt x="48" y="1110"/>
                    <a:pt x="56" y="1070"/>
                  </a:cubicBezTo>
                  <a:cubicBezTo>
                    <a:pt x="64" y="1030"/>
                    <a:pt x="72" y="989"/>
                    <a:pt x="81" y="949"/>
                  </a:cubicBezTo>
                  <a:cubicBezTo>
                    <a:pt x="97" y="861"/>
                    <a:pt x="113" y="772"/>
                    <a:pt x="137" y="684"/>
                  </a:cubicBezTo>
                  <a:cubicBezTo>
                    <a:pt x="169" y="596"/>
                    <a:pt x="185" y="507"/>
                    <a:pt x="217" y="427"/>
                  </a:cubicBezTo>
                  <a:lnTo>
                    <a:pt x="257" y="314"/>
                  </a:lnTo>
                  <a:lnTo>
                    <a:pt x="289" y="210"/>
                  </a:lnTo>
                  <a:cubicBezTo>
                    <a:pt x="314" y="146"/>
                    <a:pt x="338" y="89"/>
                    <a:pt x="354" y="57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52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8;p28">
              <a:extLst>
                <a:ext uri="{FF2B5EF4-FFF2-40B4-BE49-F238E27FC236}">
                  <a16:creationId xmlns:a16="http://schemas.microsoft.com/office/drawing/2014/main" id="{64A3BB0F-1936-03ED-2B14-3E3DF9D05A10}"/>
                </a:ext>
              </a:extLst>
            </p:cNvPr>
            <p:cNvSpPr/>
            <p:nvPr/>
          </p:nvSpPr>
          <p:spPr>
            <a:xfrm>
              <a:off x="1906233" y="2798702"/>
              <a:ext cx="85525" cy="177430"/>
            </a:xfrm>
            <a:custGeom>
              <a:avLst/>
              <a:gdLst/>
              <a:ahLst/>
              <a:cxnLst/>
              <a:rect l="l" t="t" r="r" b="b"/>
              <a:pathLst>
                <a:path w="1182" h="2452" extrusionOk="0">
                  <a:moveTo>
                    <a:pt x="667" y="0"/>
                  </a:moveTo>
                  <a:cubicBezTo>
                    <a:pt x="555" y="691"/>
                    <a:pt x="531" y="1390"/>
                    <a:pt x="587" y="2081"/>
                  </a:cubicBezTo>
                  <a:cubicBezTo>
                    <a:pt x="587" y="2081"/>
                    <a:pt x="241" y="2122"/>
                    <a:pt x="0" y="2178"/>
                  </a:cubicBezTo>
                  <a:cubicBezTo>
                    <a:pt x="0" y="2218"/>
                    <a:pt x="0" y="2258"/>
                    <a:pt x="8" y="2298"/>
                  </a:cubicBezTo>
                  <a:cubicBezTo>
                    <a:pt x="105" y="2315"/>
                    <a:pt x="217" y="2339"/>
                    <a:pt x="370" y="2379"/>
                  </a:cubicBezTo>
                  <a:cubicBezTo>
                    <a:pt x="466" y="2411"/>
                    <a:pt x="571" y="2427"/>
                    <a:pt x="667" y="2451"/>
                  </a:cubicBezTo>
                  <a:cubicBezTo>
                    <a:pt x="844" y="2347"/>
                    <a:pt x="1005" y="2218"/>
                    <a:pt x="1133" y="2073"/>
                  </a:cubicBezTo>
                  <a:cubicBezTo>
                    <a:pt x="1157" y="2033"/>
                    <a:pt x="1173" y="1993"/>
                    <a:pt x="1181" y="1945"/>
                  </a:cubicBezTo>
                  <a:cubicBezTo>
                    <a:pt x="1181" y="1937"/>
                    <a:pt x="739" y="65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99;p28">
              <a:extLst>
                <a:ext uri="{FF2B5EF4-FFF2-40B4-BE49-F238E27FC236}">
                  <a16:creationId xmlns:a16="http://schemas.microsoft.com/office/drawing/2014/main" id="{4A6CDEFD-F034-971D-79D5-943531E445B0}"/>
                </a:ext>
              </a:extLst>
            </p:cNvPr>
            <p:cNvSpPr/>
            <p:nvPr/>
          </p:nvSpPr>
          <p:spPr>
            <a:xfrm>
              <a:off x="1780622" y="2841106"/>
              <a:ext cx="75685" cy="47759"/>
            </a:xfrm>
            <a:custGeom>
              <a:avLst/>
              <a:gdLst/>
              <a:ahLst/>
              <a:cxnLst/>
              <a:rect l="l" t="t" r="r" b="b"/>
              <a:pathLst>
                <a:path w="1046" h="660" extrusionOk="0">
                  <a:moveTo>
                    <a:pt x="1045" y="1"/>
                  </a:moveTo>
                  <a:lnTo>
                    <a:pt x="1045" y="1"/>
                  </a:lnTo>
                  <a:cubicBezTo>
                    <a:pt x="976" y="140"/>
                    <a:pt x="717" y="219"/>
                    <a:pt x="480" y="219"/>
                  </a:cubicBezTo>
                  <a:cubicBezTo>
                    <a:pt x="416" y="219"/>
                    <a:pt x="354" y="214"/>
                    <a:pt x="298" y="202"/>
                  </a:cubicBezTo>
                  <a:lnTo>
                    <a:pt x="298" y="202"/>
                  </a:lnTo>
                  <a:cubicBezTo>
                    <a:pt x="314" y="234"/>
                    <a:pt x="121" y="467"/>
                    <a:pt x="57" y="499"/>
                  </a:cubicBezTo>
                  <a:cubicBezTo>
                    <a:pt x="25" y="515"/>
                    <a:pt x="9" y="547"/>
                    <a:pt x="1" y="579"/>
                  </a:cubicBezTo>
                  <a:cubicBezTo>
                    <a:pt x="121" y="636"/>
                    <a:pt x="250" y="660"/>
                    <a:pt x="386" y="660"/>
                  </a:cubicBezTo>
                  <a:cubicBezTo>
                    <a:pt x="643" y="652"/>
                    <a:pt x="989" y="499"/>
                    <a:pt x="10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00;p28">
              <a:extLst>
                <a:ext uri="{FF2B5EF4-FFF2-40B4-BE49-F238E27FC236}">
                  <a16:creationId xmlns:a16="http://schemas.microsoft.com/office/drawing/2014/main" id="{5A758736-8C05-95C4-CD4A-FEAF2890313D}"/>
                </a:ext>
              </a:extLst>
            </p:cNvPr>
            <p:cNvSpPr/>
            <p:nvPr/>
          </p:nvSpPr>
          <p:spPr>
            <a:xfrm>
              <a:off x="1858550" y="3044735"/>
              <a:ext cx="98115" cy="133724"/>
            </a:xfrm>
            <a:custGeom>
              <a:avLst/>
              <a:gdLst/>
              <a:ahLst/>
              <a:cxnLst/>
              <a:rect l="l" t="t" r="r" b="b"/>
              <a:pathLst>
                <a:path w="1356" h="1848" extrusionOk="0">
                  <a:moveTo>
                    <a:pt x="546" y="0"/>
                  </a:moveTo>
                  <a:cubicBezTo>
                    <a:pt x="377" y="0"/>
                    <a:pt x="232" y="56"/>
                    <a:pt x="177" y="168"/>
                  </a:cubicBezTo>
                  <a:cubicBezTo>
                    <a:pt x="89" y="867"/>
                    <a:pt x="0" y="1847"/>
                    <a:pt x="0" y="1847"/>
                  </a:cubicBezTo>
                  <a:cubicBezTo>
                    <a:pt x="482" y="1510"/>
                    <a:pt x="924" y="1132"/>
                    <a:pt x="1334" y="706"/>
                  </a:cubicBezTo>
                  <a:cubicBezTo>
                    <a:pt x="1356" y="240"/>
                    <a:pt x="898" y="0"/>
                    <a:pt x="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01;p28">
              <a:extLst>
                <a:ext uri="{FF2B5EF4-FFF2-40B4-BE49-F238E27FC236}">
                  <a16:creationId xmlns:a16="http://schemas.microsoft.com/office/drawing/2014/main" id="{0888C5BE-2498-8A35-E161-81E5C1939698}"/>
                </a:ext>
              </a:extLst>
            </p:cNvPr>
            <p:cNvSpPr/>
            <p:nvPr/>
          </p:nvSpPr>
          <p:spPr>
            <a:xfrm>
              <a:off x="1858550" y="3044735"/>
              <a:ext cx="98115" cy="133724"/>
            </a:xfrm>
            <a:custGeom>
              <a:avLst/>
              <a:gdLst/>
              <a:ahLst/>
              <a:cxnLst/>
              <a:rect l="l" t="t" r="r" b="b"/>
              <a:pathLst>
                <a:path w="1356" h="1848" extrusionOk="0">
                  <a:moveTo>
                    <a:pt x="545" y="1"/>
                  </a:moveTo>
                  <a:cubicBezTo>
                    <a:pt x="376" y="1"/>
                    <a:pt x="232" y="56"/>
                    <a:pt x="177" y="168"/>
                  </a:cubicBezTo>
                  <a:cubicBezTo>
                    <a:pt x="225" y="159"/>
                    <a:pt x="269" y="154"/>
                    <a:pt x="310" y="154"/>
                  </a:cubicBezTo>
                  <a:cubicBezTo>
                    <a:pt x="679" y="154"/>
                    <a:pt x="731" y="514"/>
                    <a:pt x="731" y="514"/>
                  </a:cubicBezTo>
                  <a:cubicBezTo>
                    <a:pt x="731" y="514"/>
                    <a:pt x="193" y="1582"/>
                    <a:pt x="0" y="1847"/>
                  </a:cubicBezTo>
                  <a:cubicBezTo>
                    <a:pt x="482" y="1510"/>
                    <a:pt x="924" y="1132"/>
                    <a:pt x="1334" y="714"/>
                  </a:cubicBezTo>
                  <a:cubicBezTo>
                    <a:pt x="1356" y="242"/>
                    <a:pt x="897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02;p28">
              <a:extLst>
                <a:ext uri="{FF2B5EF4-FFF2-40B4-BE49-F238E27FC236}">
                  <a16:creationId xmlns:a16="http://schemas.microsoft.com/office/drawing/2014/main" id="{7D714982-CCB2-3589-B35C-22DC4068C71B}"/>
                </a:ext>
              </a:extLst>
            </p:cNvPr>
            <p:cNvSpPr/>
            <p:nvPr/>
          </p:nvSpPr>
          <p:spPr>
            <a:xfrm>
              <a:off x="1793429" y="2841106"/>
              <a:ext cx="62877" cy="28004"/>
            </a:xfrm>
            <a:custGeom>
              <a:avLst/>
              <a:gdLst/>
              <a:ahLst/>
              <a:cxnLst/>
              <a:rect l="l" t="t" r="r" b="b"/>
              <a:pathLst>
                <a:path w="869" h="387" extrusionOk="0">
                  <a:moveTo>
                    <a:pt x="868" y="1"/>
                  </a:moveTo>
                  <a:cubicBezTo>
                    <a:pt x="797" y="144"/>
                    <a:pt x="526" y="224"/>
                    <a:pt x="285" y="224"/>
                  </a:cubicBezTo>
                  <a:cubicBezTo>
                    <a:pt x="227" y="224"/>
                    <a:pt x="172" y="219"/>
                    <a:pt x="121" y="210"/>
                  </a:cubicBezTo>
                  <a:lnTo>
                    <a:pt x="121" y="210"/>
                  </a:lnTo>
                  <a:cubicBezTo>
                    <a:pt x="129" y="226"/>
                    <a:pt x="65" y="306"/>
                    <a:pt x="0" y="387"/>
                  </a:cubicBezTo>
                  <a:cubicBezTo>
                    <a:pt x="169" y="379"/>
                    <a:pt x="723" y="322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03;p28">
              <a:extLst>
                <a:ext uri="{FF2B5EF4-FFF2-40B4-BE49-F238E27FC236}">
                  <a16:creationId xmlns:a16="http://schemas.microsoft.com/office/drawing/2014/main" id="{050A25C0-B49B-109D-88C5-CA42BA1F2BC5}"/>
                </a:ext>
              </a:extLst>
            </p:cNvPr>
            <p:cNvSpPr/>
            <p:nvPr/>
          </p:nvSpPr>
          <p:spPr>
            <a:xfrm>
              <a:off x="2042842" y="2657956"/>
              <a:ext cx="168662" cy="283874"/>
            </a:xfrm>
            <a:custGeom>
              <a:avLst/>
              <a:gdLst/>
              <a:ahLst/>
              <a:cxnLst/>
              <a:rect l="l" t="t" r="r" b="b"/>
              <a:pathLst>
                <a:path w="2331" h="3923" extrusionOk="0">
                  <a:moveTo>
                    <a:pt x="2331" y="1"/>
                  </a:moveTo>
                  <a:cubicBezTo>
                    <a:pt x="2331" y="1"/>
                    <a:pt x="515" y="2106"/>
                    <a:pt x="314" y="2363"/>
                  </a:cubicBezTo>
                  <a:cubicBezTo>
                    <a:pt x="113" y="2628"/>
                    <a:pt x="1" y="3167"/>
                    <a:pt x="226" y="3552"/>
                  </a:cubicBezTo>
                  <a:cubicBezTo>
                    <a:pt x="442" y="3922"/>
                    <a:pt x="981" y="3842"/>
                    <a:pt x="1302" y="3737"/>
                  </a:cubicBezTo>
                  <a:cubicBezTo>
                    <a:pt x="1632" y="3641"/>
                    <a:pt x="2331" y="3175"/>
                    <a:pt x="2331" y="3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04;p28">
              <a:extLst>
                <a:ext uri="{FF2B5EF4-FFF2-40B4-BE49-F238E27FC236}">
                  <a16:creationId xmlns:a16="http://schemas.microsoft.com/office/drawing/2014/main" id="{7AF6A721-8803-7F2E-BCCF-94BE6985522A}"/>
                </a:ext>
              </a:extLst>
            </p:cNvPr>
            <p:cNvSpPr/>
            <p:nvPr/>
          </p:nvSpPr>
          <p:spPr>
            <a:xfrm>
              <a:off x="2046315" y="2828949"/>
              <a:ext cx="29160" cy="101234"/>
            </a:xfrm>
            <a:custGeom>
              <a:avLst/>
              <a:gdLst/>
              <a:ahLst/>
              <a:cxnLst/>
              <a:rect l="l" t="t" r="r" b="b"/>
              <a:pathLst>
                <a:path w="403" h="1399" extrusionOk="0">
                  <a:moveTo>
                    <a:pt x="266" y="0"/>
                  </a:moveTo>
                  <a:cubicBezTo>
                    <a:pt x="266" y="0"/>
                    <a:pt x="250" y="16"/>
                    <a:pt x="226" y="56"/>
                  </a:cubicBezTo>
                  <a:cubicBezTo>
                    <a:pt x="186" y="105"/>
                    <a:pt x="153" y="153"/>
                    <a:pt x="129" y="209"/>
                  </a:cubicBezTo>
                  <a:cubicBezTo>
                    <a:pt x="105" y="249"/>
                    <a:pt x="89" y="281"/>
                    <a:pt x="81" y="322"/>
                  </a:cubicBezTo>
                  <a:cubicBezTo>
                    <a:pt x="65" y="362"/>
                    <a:pt x="49" y="410"/>
                    <a:pt x="41" y="450"/>
                  </a:cubicBezTo>
                  <a:cubicBezTo>
                    <a:pt x="25" y="498"/>
                    <a:pt x="17" y="547"/>
                    <a:pt x="17" y="595"/>
                  </a:cubicBezTo>
                  <a:cubicBezTo>
                    <a:pt x="1" y="699"/>
                    <a:pt x="9" y="796"/>
                    <a:pt x="25" y="900"/>
                  </a:cubicBezTo>
                  <a:cubicBezTo>
                    <a:pt x="33" y="948"/>
                    <a:pt x="49" y="997"/>
                    <a:pt x="65" y="1037"/>
                  </a:cubicBezTo>
                  <a:cubicBezTo>
                    <a:pt x="81" y="1085"/>
                    <a:pt x="97" y="1125"/>
                    <a:pt x="121" y="1165"/>
                  </a:cubicBezTo>
                  <a:cubicBezTo>
                    <a:pt x="129" y="1181"/>
                    <a:pt x="145" y="1205"/>
                    <a:pt x="161" y="1222"/>
                  </a:cubicBezTo>
                  <a:lnTo>
                    <a:pt x="194" y="1262"/>
                  </a:lnTo>
                  <a:cubicBezTo>
                    <a:pt x="218" y="1286"/>
                    <a:pt x="242" y="1310"/>
                    <a:pt x="274" y="1334"/>
                  </a:cubicBezTo>
                  <a:cubicBezTo>
                    <a:pt x="298" y="1350"/>
                    <a:pt x="322" y="1366"/>
                    <a:pt x="338" y="1374"/>
                  </a:cubicBezTo>
                  <a:lnTo>
                    <a:pt x="403" y="1398"/>
                  </a:lnTo>
                  <a:cubicBezTo>
                    <a:pt x="403" y="1398"/>
                    <a:pt x="386" y="1382"/>
                    <a:pt x="354" y="1358"/>
                  </a:cubicBezTo>
                  <a:cubicBezTo>
                    <a:pt x="338" y="1342"/>
                    <a:pt x="322" y="1326"/>
                    <a:pt x="298" y="1302"/>
                  </a:cubicBezTo>
                  <a:cubicBezTo>
                    <a:pt x="274" y="1278"/>
                    <a:pt x="258" y="1254"/>
                    <a:pt x="242" y="1230"/>
                  </a:cubicBezTo>
                  <a:lnTo>
                    <a:pt x="210" y="1181"/>
                  </a:lnTo>
                  <a:cubicBezTo>
                    <a:pt x="202" y="1165"/>
                    <a:pt x="194" y="1149"/>
                    <a:pt x="186" y="1125"/>
                  </a:cubicBezTo>
                  <a:cubicBezTo>
                    <a:pt x="169" y="1093"/>
                    <a:pt x="161" y="1053"/>
                    <a:pt x="145" y="1013"/>
                  </a:cubicBezTo>
                  <a:cubicBezTo>
                    <a:pt x="137" y="964"/>
                    <a:pt x="129" y="924"/>
                    <a:pt x="121" y="876"/>
                  </a:cubicBezTo>
                  <a:cubicBezTo>
                    <a:pt x="113" y="828"/>
                    <a:pt x="105" y="788"/>
                    <a:pt x="105" y="739"/>
                  </a:cubicBezTo>
                  <a:cubicBezTo>
                    <a:pt x="105" y="691"/>
                    <a:pt x="105" y="643"/>
                    <a:pt x="105" y="603"/>
                  </a:cubicBezTo>
                  <a:cubicBezTo>
                    <a:pt x="113" y="555"/>
                    <a:pt x="113" y="506"/>
                    <a:pt x="121" y="466"/>
                  </a:cubicBezTo>
                  <a:cubicBezTo>
                    <a:pt x="129" y="418"/>
                    <a:pt x="137" y="378"/>
                    <a:pt x="145" y="338"/>
                  </a:cubicBezTo>
                  <a:cubicBezTo>
                    <a:pt x="153" y="297"/>
                    <a:pt x="161" y="257"/>
                    <a:pt x="178" y="225"/>
                  </a:cubicBezTo>
                  <a:cubicBezTo>
                    <a:pt x="194" y="169"/>
                    <a:pt x="218" y="113"/>
                    <a:pt x="242" y="64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05;p28">
              <a:extLst>
                <a:ext uri="{FF2B5EF4-FFF2-40B4-BE49-F238E27FC236}">
                  <a16:creationId xmlns:a16="http://schemas.microsoft.com/office/drawing/2014/main" id="{97BFACFA-016B-0456-AA01-BD90232985CC}"/>
                </a:ext>
              </a:extLst>
            </p:cNvPr>
            <p:cNvSpPr/>
            <p:nvPr/>
          </p:nvSpPr>
          <p:spPr>
            <a:xfrm>
              <a:off x="2120191" y="2645148"/>
              <a:ext cx="888461" cy="315858"/>
            </a:xfrm>
            <a:custGeom>
              <a:avLst/>
              <a:gdLst/>
              <a:ahLst/>
              <a:cxnLst/>
              <a:rect l="l" t="t" r="r" b="b"/>
              <a:pathLst>
                <a:path w="12279" h="4365" extrusionOk="0">
                  <a:moveTo>
                    <a:pt x="10004" y="1"/>
                  </a:moveTo>
                  <a:lnTo>
                    <a:pt x="0" y="2444"/>
                  </a:lnTo>
                  <a:lnTo>
                    <a:pt x="482" y="3103"/>
                  </a:lnTo>
                  <a:lnTo>
                    <a:pt x="3857" y="4364"/>
                  </a:lnTo>
                  <a:lnTo>
                    <a:pt x="12142" y="2203"/>
                  </a:lnTo>
                  <a:cubicBezTo>
                    <a:pt x="12142" y="2203"/>
                    <a:pt x="12278" y="1584"/>
                    <a:pt x="12142" y="1496"/>
                  </a:cubicBezTo>
                  <a:cubicBezTo>
                    <a:pt x="12005" y="1415"/>
                    <a:pt x="10004" y="1"/>
                    <a:pt x="10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06;p28">
              <a:extLst>
                <a:ext uri="{FF2B5EF4-FFF2-40B4-BE49-F238E27FC236}">
                  <a16:creationId xmlns:a16="http://schemas.microsoft.com/office/drawing/2014/main" id="{8114C5ED-B5B2-1837-32C1-4A6E0A159D5B}"/>
                </a:ext>
              </a:extLst>
            </p:cNvPr>
            <p:cNvSpPr/>
            <p:nvPr/>
          </p:nvSpPr>
          <p:spPr>
            <a:xfrm>
              <a:off x="2381833" y="2758540"/>
              <a:ext cx="624506" cy="202467"/>
            </a:xfrm>
            <a:custGeom>
              <a:avLst/>
              <a:gdLst/>
              <a:ahLst/>
              <a:cxnLst/>
              <a:rect l="l" t="t" r="r" b="b"/>
              <a:pathLst>
                <a:path w="8631" h="2798" extrusionOk="0">
                  <a:moveTo>
                    <a:pt x="0" y="2211"/>
                  </a:moveTo>
                  <a:lnTo>
                    <a:pt x="241" y="2797"/>
                  </a:lnTo>
                  <a:lnTo>
                    <a:pt x="8534" y="636"/>
                  </a:lnTo>
                  <a:cubicBezTo>
                    <a:pt x="8534" y="636"/>
                    <a:pt x="8630" y="186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07;p28">
              <a:extLst>
                <a:ext uri="{FF2B5EF4-FFF2-40B4-BE49-F238E27FC236}">
                  <a16:creationId xmlns:a16="http://schemas.microsoft.com/office/drawing/2014/main" id="{67D32759-4A23-441A-87BE-15B5F9BC7358}"/>
                </a:ext>
              </a:extLst>
            </p:cNvPr>
            <p:cNvSpPr/>
            <p:nvPr/>
          </p:nvSpPr>
          <p:spPr>
            <a:xfrm>
              <a:off x="2046315" y="2485877"/>
              <a:ext cx="807712" cy="343138"/>
            </a:xfrm>
            <a:custGeom>
              <a:avLst/>
              <a:gdLst/>
              <a:ahLst/>
              <a:cxnLst/>
              <a:rect l="l" t="t" r="r" b="b"/>
              <a:pathLst>
                <a:path w="11163" h="4742" extrusionOk="0">
                  <a:moveTo>
                    <a:pt x="8888" y="0"/>
                  </a:moveTo>
                  <a:lnTo>
                    <a:pt x="1" y="1921"/>
                  </a:lnTo>
                  <a:lnTo>
                    <a:pt x="1021" y="4741"/>
                  </a:lnTo>
                  <a:lnTo>
                    <a:pt x="11025" y="2202"/>
                  </a:lnTo>
                  <a:cubicBezTo>
                    <a:pt x="11025" y="2202"/>
                    <a:pt x="11162" y="1591"/>
                    <a:pt x="11025" y="1503"/>
                  </a:cubicBezTo>
                  <a:cubicBezTo>
                    <a:pt x="10889" y="1406"/>
                    <a:pt x="8888" y="0"/>
                    <a:pt x="8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08;p28">
              <a:extLst>
                <a:ext uri="{FF2B5EF4-FFF2-40B4-BE49-F238E27FC236}">
                  <a16:creationId xmlns:a16="http://schemas.microsoft.com/office/drawing/2014/main" id="{B219853E-CD30-1BD4-5CBF-5AFE0E4E3A57}"/>
                </a:ext>
              </a:extLst>
            </p:cNvPr>
            <p:cNvSpPr/>
            <p:nvPr/>
          </p:nvSpPr>
          <p:spPr>
            <a:xfrm>
              <a:off x="2093998" y="2599270"/>
              <a:ext cx="757641" cy="230906"/>
            </a:xfrm>
            <a:custGeom>
              <a:avLst/>
              <a:gdLst/>
              <a:ahLst/>
              <a:cxnLst/>
              <a:rect l="l" t="t" r="r" b="b"/>
              <a:pathLst>
                <a:path w="10471" h="3191" extrusionOk="0">
                  <a:moveTo>
                    <a:pt x="1" y="2596"/>
                  </a:moveTo>
                  <a:lnTo>
                    <a:pt x="242" y="3190"/>
                  </a:lnTo>
                  <a:lnTo>
                    <a:pt x="10374" y="635"/>
                  </a:lnTo>
                  <a:cubicBezTo>
                    <a:pt x="10374" y="635"/>
                    <a:pt x="10471" y="185"/>
                    <a:pt x="10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09;p28">
              <a:extLst>
                <a:ext uri="{FF2B5EF4-FFF2-40B4-BE49-F238E27FC236}">
                  <a16:creationId xmlns:a16="http://schemas.microsoft.com/office/drawing/2014/main" id="{7B0D7D6F-21F1-E3B8-0984-E7257B98A962}"/>
                </a:ext>
              </a:extLst>
            </p:cNvPr>
            <p:cNvSpPr/>
            <p:nvPr/>
          </p:nvSpPr>
          <p:spPr>
            <a:xfrm>
              <a:off x="2039369" y="2344552"/>
              <a:ext cx="660539" cy="280328"/>
            </a:xfrm>
            <a:custGeom>
              <a:avLst/>
              <a:gdLst/>
              <a:ahLst/>
              <a:cxnLst/>
              <a:rect l="l" t="t" r="r" b="b"/>
              <a:pathLst>
                <a:path w="9129" h="3874" extrusionOk="0">
                  <a:moveTo>
                    <a:pt x="7361" y="1"/>
                  </a:moveTo>
                  <a:lnTo>
                    <a:pt x="0" y="2267"/>
                  </a:lnTo>
                  <a:lnTo>
                    <a:pt x="651" y="3874"/>
                  </a:lnTo>
                  <a:lnTo>
                    <a:pt x="8984" y="1953"/>
                  </a:lnTo>
                  <a:cubicBezTo>
                    <a:pt x="8984" y="1953"/>
                    <a:pt x="9129" y="1342"/>
                    <a:pt x="8984" y="1254"/>
                  </a:cubicBezTo>
                  <a:cubicBezTo>
                    <a:pt x="8847" y="1166"/>
                    <a:pt x="7361" y="1"/>
                    <a:pt x="7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10;p28">
              <a:extLst>
                <a:ext uri="{FF2B5EF4-FFF2-40B4-BE49-F238E27FC236}">
                  <a16:creationId xmlns:a16="http://schemas.microsoft.com/office/drawing/2014/main" id="{FB43EFC5-4A0F-C009-F23B-1CA8BA294F59}"/>
                </a:ext>
              </a:extLst>
            </p:cNvPr>
            <p:cNvSpPr/>
            <p:nvPr/>
          </p:nvSpPr>
          <p:spPr>
            <a:xfrm>
              <a:off x="2069035" y="2439927"/>
              <a:ext cx="627979" cy="184956"/>
            </a:xfrm>
            <a:custGeom>
              <a:avLst/>
              <a:gdLst/>
              <a:ahLst/>
              <a:cxnLst/>
              <a:rect l="l" t="t" r="r" b="b"/>
              <a:pathLst>
                <a:path w="8679" h="2556" extrusionOk="0">
                  <a:moveTo>
                    <a:pt x="0" y="1961"/>
                  </a:moveTo>
                  <a:lnTo>
                    <a:pt x="241" y="2556"/>
                  </a:lnTo>
                  <a:lnTo>
                    <a:pt x="8574" y="635"/>
                  </a:lnTo>
                  <a:cubicBezTo>
                    <a:pt x="8574" y="635"/>
                    <a:pt x="8678" y="185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11;p28">
              <a:extLst>
                <a:ext uri="{FF2B5EF4-FFF2-40B4-BE49-F238E27FC236}">
                  <a16:creationId xmlns:a16="http://schemas.microsoft.com/office/drawing/2014/main" id="{0AA3D822-1E18-37BD-31A9-E44DAD4845FC}"/>
                </a:ext>
              </a:extLst>
            </p:cNvPr>
            <p:cNvSpPr/>
            <p:nvPr/>
          </p:nvSpPr>
          <p:spPr>
            <a:xfrm>
              <a:off x="2117876" y="2796965"/>
              <a:ext cx="934407" cy="224465"/>
            </a:xfrm>
            <a:custGeom>
              <a:avLst/>
              <a:gdLst/>
              <a:ahLst/>
              <a:cxnLst/>
              <a:rect l="l" t="t" r="r" b="b"/>
              <a:pathLst>
                <a:path w="12914" h="3102" extrusionOk="0">
                  <a:moveTo>
                    <a:pt x="731" y="1768"/>
                  </a:moveTo>
                  <a:cubicBezTo>
                    <a:pt x="1213" y="1680"/>
                    <a:pt x="1896" y="1551"/>
                    <a:pt x="2539" y="1824"/>
                  </a:cubicBezTo>
                  <a:cubicBezTo>
                    <a:pt x="3182" y="2089"/>
                    <a:pt x="3447" y="2435"/>
                    <a:pt x="3544" y="2588"/>
                  </a:cubicBezTo>
                  <a:cubicBezTo>
                    <a:pt x="3632" y="2748"/>
                    <a:pt x="3769" y="3102"/>
                    <a:pt x="4468" y="2965"/>
                  </a:cubicBezTo>
                  <a:cubicBezTo>
                    <a:pt x="5159" y="2829"/>
                    <a:pt x="12423" y="1093"/>
                    <a:pt x="12648" y="1013"/>
                  </a:cubicBezTo>
                  <a:cubicBezTo>
                    <a:pt x="12841" y="940"/>
                    <a:pt x="12913" y="707"/>
                    <a:pt x="12801" y="539"/>
                  </a:cubicBezTo>
                  <a:cubicBezTo>
                    <a:pt x="12712" y="386"/>
                    <a:pt x="12608" y="217"/>
                    <a:pt x="12560" y="153"/>
                  </a:cubicBezTo>
                  <a:cubicBezTo>
                    <a:pt x="12447" y="56"/>
                    <a:pt x="12294" y="16"/>
                    <a:pt x="12150" y="48"/>
                  </a:cubicBezTo>
                  <a:cubicBezTo>
                    <a:pt x="12005" y="89"/>
                    <a:pt x="5014" y="1880"/>
                    <a:pt x="4805" y="1913"/>
                  </a:cubicBezTo>
                  <a:cubicBezTo>
                    <a:pt x="4596" y="1937"/>
                    <a:pt x="4371" y="1993"/>
                    <a:pt x="4146" y="1792"/>
                  </a:cubicBezTo>
                  <a:cubicBezTo>
                    <a:pt x="3921" y="1583"/>
                    <a:pt x="2194" y="0"/>
                    <a:pt x="40" y="1005"/>
                  </a:cubicBezTo>
                  <a:cubicBezTo>
                    <a:pt x="0" y="1366"/>
                    <a:pt x="201" y="1728"/>
                    <a:pt x="731" y="1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12;p28">
              <a:extLst>
                <a:ext uri="{FF2B5EF4-FFF2-40B4-BE49-F238E27FC236}">
                  <a16:creationId xmlns:a16="http://schemas.microsoft.com/office/drawing/2014/main" id="{8A655B4A-CEBA-627F-560E-A10FB23EF257}"/>
                </a:ext>
              </a:extLst>
            </p:cNvPr>
            <p:cNvSpPr/>
            <p:nvPr/>
          </p:nvSpPr>
          <p:spPr>
            <a:xfrm>
              <a:off x="2417867" y="2799063"/>
              <a:ext cx="621612" cy="159268"/>
            </a:xfrm>
            <a:custGeom>
              <a:avLst/>
              <a:gdLst/>
              <a:ahLst/>
              <a:cxnLst/>
              <a:rect l="l" t="t" r="r" b="b"/>
              <a:pathLst>
                <a:path w="8591" h="2201" extrusionOk="0">
                  <a:moveTo>
                    <a:pt x="8103" y="0"/>
                  </a:moveTo>
                  <a:cubicBezTo>
                    <a:pt x="8070" y="0"/>
                    <a:pt x="8037" y="4"/>
                    <a:pt x="8004" y="11"/>
                  </a:cubicBezTo>
                  <a:cubicBezTo>
                    <a:pt x="7859" y="52"/>
                    <a:pt x="868" y="1843"/>
                    <a:pt x="659" y="1876"/>
                  </a:cubicBezTo>
                  <a:cubicBezTo>
                    <a:pt x="571" y="1886"/>
                    <a:pt x="481" y="1902"/>
                    <a:pt x="388" y="1902"/>
                  </a:cubicBezTo>
                  <a:cubicBezTo>
                    <a:pt x="261" y="1902"/>
                    <a:pt x="131" y="1871"/>
                    <a:pt x="0" y="1755"/>
                  </a:cubicBezTo>
                  <a:lnTo>
                    <a:pt x="0" y="1755"/>
                  </a:lnTo>
                  <a:cubicBezTo>
                    <a:pt x="247" y="2032"/>
                    <a:pt x="520" y="2200"/>
                    <a:pt x="956" y="2200"/>
                  </a:cubicBezTo>
                  <a:cubicBezTo>
                    <a:pt x="1102" y="2200"/>
                    <a:pt x="1267" y="2181"/>
                    <a:pt x="1455" y="2141"/>
                  </a:cubicBezTo>
                  <a:cubicBezTo>
                    <a:pt x="2090" y="1996"/>
                    <a:pt x="7056" y="767"/>
                    <a:pt x="8590" y="381"/>
                  </a:cubicBezTo>
                  <a:cubicBezTo>
                    <a:pt x="8534" y="293"/>
                    <a:pt x="8478" y="204"/>
                    <a:pt x="8414" y="116"/>
                  </a:cubicBezTo>
                  <a:cubicBezTo>
                    <a:pt x="8327" y="41"/>
                    <a:pt x="8216" y="0"/>
                    <a:pt x="8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13;p28">
              <a:extLst>
                <a:ext uri="{FF2B5EF4-FFF2-40B4-BE49-F238E27FC236}">
                  <a16:creationId xmlns:a16="http://schemas.microsoft.com/office/drawing/2014/main" id="{F8E6E828-50D5-A7F1-6900-C4857D4DD117}"/>
                </a:ext>
              </a:extLst>
            </p:cNvPr>
            <p:cNvSpPr/>
            <p:nvPr/>
          </p:nvSpPr>
          <p:spPr>
            <a:xfrm>
              <a:off x="1604433" y="2441808"/>
              <a:ext cx="431532" cy="261587"/>
            </a:xfrm>
            <a:custGeom>
              <a:avLst/>
              <a:gdLst/>
              <a:ahLst/>
              <a:cxnLst/>
              <a:rect l="l" t="t" r="r" b="b"/>
              <a:pathLst>
                <a:path w="5964" h="3615" extrusionOk="0">
                  <a:moveTo>
                    <a:pt x="4702" y="1"/>
                  </a:moveTo>
                  <a:cubicBezTo>
                    <a:pt x="3280" y="1"/>
                    <a:pt x="1807" y="98"/>
                    <a:pt x="1375" y="183"/>
                  </a:cubicBezTo>
                  <a:cubicBezTo>
                    <a:pt x="1286" y="199"/>
                    <a:pt x="1206" y="248"/>
                    <a:pt x="1150" y="320"/>
                  </a:cubicBezTo>
                  <a:cubicBezTo>
                    <a:pt x="901" y="706"/>
                    <a:pt x="338" y="2023"/>
                    <a:pt x="1" y="2988"/>
                  </a:cubicBezTo>
                  <a:lnTo>
                    <a:pt x="194" y="3614"/>
                  </a:lnTo>
                  <a:cubicBezTo>
                    <a:pt x="194" y="3614"/>
                    <a:pt x="2644" y="2361"/>
                    <a:pt x="3504" y="1983"/>
                  </a:cubicBezTo>
                  <a:cubicBezTo>
                    <a:pt x="3946" y="2289"/>
                    <a:pt x="4493" y="2891"/>
                    <a:pt x="4533" y="2931"/>
                  </a:cubicBezTo>
                  <a:cubicBezTo>
                    <a:pt x="4561" y="2964"/>
                    <a:pt x="4603" y="2981"/>
                    <a:pt x="4645" y="2981"/>
                  </a:cubicBezTo>
                  <a:cubicBezTo>
                    <a:pt x="4676" y="2981"/>
                    <a:pt x="4707" y="2972"/>
                    <a:pt x="4734" y="2956"/>
                  </a:cubicBezTo>
                  <a:cubicBezTo>
                    <a:pt x="4814" y="2899"/>
                    <a:pt x="5264" y="2578"/>
                    <a:pt x="5280" y="2554"/>
                  </a:cubicBezTo>
                  <a:cubicBezTo>
                    <a:pt x="5304" y="2530"/>
                    <a:pt x="5939" y="915"/>
                    <a:pt x="5947" y="866"/>
                  </a:cubicBezTo>
                  <a:cubicBezTo>
                    <a:pt x="5963" y="818"/>
                    <a:pt x="5344" y="7"/>
                    <a:pt x="5272" y="7"/>
                  </a:cubicBezTo>
                  <a:cubicBezTo>
                    <a:pt x="5085" y="3"/>
                    <a:pt x="4894" y="1"/>
                    <a:pt x="4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14;p28">
              <a:extLst>
                <a:ext uri="{FF2B5EF4-FFF2-40B4-BE49-F238E27FC236}">
                  <a16:creationId xmlns:a16="http://schemas.microsoft.com/office/drawing/2014/main" id="{6D31E472-0A30-F01C-6741-F060E3AFC8E3}"/>
                </a:ext>
              </a:extLst>
            </p:cNvPr>
            <p:cNvSpPr/>
            <p:nvPr/>
          </p:nvSpPr>
          <p:spPr>
            <a:xfrm>
              <a:off x="1862023" y="2442242"/>
              <a:ext cx="173944" cy="215854"/>
            </a:xfrm>
            <a:custGeom>
              <a:avLst/>
              <a:gdLst/>
              <a:ahLst/>
              <a:cxnLst/>
              <a:rect l="l" t="t" r="r" b="b"/>
              <a:pathLst>
                <a:path w="2404" h="2983" extrusionOk="0">
                  <a:moveTo>
                    <a:pt x="1712" y="1"/>
                  </a:moveTo>
                  <a:lnTo>
                    <a:pt x="0" y="1230"/>
                  </a:lnTo>
                  <a:lnTo>
                    <a:pt x="9" y="2025"/>
                  </a:lnTo>
                  <a:cubicBezTo>
                    <a:pt x="354" y="2299"/>
                    <a:pt x="675" y="2604"/>
                    <a:pt x="973" y="2925"/>
                  </a:cubicBezTo>
                  <a:cubicBezTo>
                    <a:pt x="1002" y="2964"/>
                    <a:pt x="1045" y="2982"/>
                    <a:pt x="1088" y="2982"/>
                  </a:cubicBezTo>
                  <a:cubicBezTo>
                    <a:pt x="1118" y="2982"/>
                    <a:pt x="1148" y="2974"/>
                    <a:pt x="1174" y="2958"/>
                  </a:cubicBezTo>
                  <a:cubicBezTo>
                    <a:pt x="1254" y="2901"/>
                    <a:pt x="1704" y="2580"/>
                    <a:pt x="1720" y="2556"/>
                  </a:cubicBezTo>
                  <a:cubicBezTo>
                    <a:pt x="1744" y="2524"/>
                    <a:pt x="2379" y="917"/>
                    <a:pt x="2387" y="860"/>
                  </a:cubicBezTo>
                  <a:cubicBezTo>
                    <a:pt x="2403" y="812"/>
                    <a:pt x="1784" y="9"/>
                    <a:pt x="1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15;p28">
              <a:extLst>
                <a:ext uri="{FF2B5EF4-FFF2-40B4-BE49-F238E27FC236}">
                  <a16:creationId xmlns:a16="http://schemas.microsoft.com/office/drawing/2014/main" id="{22626620-E88A-FAE7-06E7-59F66066AE2C}"/>
                </a:ext>
              </a:extLst>
            </p:cNvPr>
            <p:cNvSpPr/>
            <p:nvPr/>
          </p:nvSpPr>
          <p:spPr>
            <a:xfrm>
              <a:off x="1604433" y="2530597"/>
              <a:ext cx="379725" cy="172799"/>
            </a:xfrm>
            <a:custGeom>
              <a:avLst/>
              <a:gdLst/>
              <a:ahLst/>
              <a:cxnLst/>
              <a:rect l="l" t="t" r="r" b="b"/>
              <a:pathLst>
                <a:path w="5248" h="2388" extrusionOk="0">
                  <a:moveTo>
                    <a:pt x="3569" y="1"/>
                  </a:moveTo>
                  <a:cubicBezTo>
                    <a:pt x="2709" y="379"/>
                    <a:pt x="1" y="1761"/>
                    <a:pt x="1" y="1761"/>
                  </a:cubicBezTo>
                  <a:lnTo>
                    <a:pt x="194" y="2387"/>
                  </a:lnTo>
                  <a:cubicBezTo>
                    <a:pt x="194" y="2387"/>
                    <a:pt x="2644" y="1134"/>
                    <a:pt x="3504" y="756"/>
                  </a:cubicBezTo>
                  <a:cubicBezTo>
                    <a:pt x="3946" y="1062"/>
                    <a:pt x="4493" y="1664"/>
                    <a:pt x="4533" y="1704"/>
                  </a:cubicBezTo>
                  <a:cubicBezTo>
                    <a:pt x="4561" y="1737"/>
                    <a:pt x="4603" y="1754"/>
                    <a:pt x="4645" y="1754"/>
                  </a:cubicBezTo>
                  <a:cubicBezTo>
                    <a:pt x="4676" y="1754"/>
                    <a:pt x="4707" y="1745"/>
                    <a:pt x="4734" y="1729"/>
                  </a:cubicBezTo>
                  <a:cubicBezTo>
                    <a:pt x="4806" y="1680"/>
                    <a:pt x="5143" y="1439"/>
                    <a:pt x="5248" y="1351"/>
                  </a:cubicBezTo>
                  <a:cubicBezTo>
                    <a:pt x="5079" y="1198"/>
                    <a:pt x="3978" y="282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16;p28">
              <a:extLst>
                <a:ext uri="{FF2B5EF4-FFF2-40B4-BE49-F238E27FC236}">
                  <a16:creationId xmlns:a16="http://schemas.microsoft.com/office/drawing/2014/main" id="{212BB527-5652-4FA2-310B-492E7DFBF97F}"/>
                </a:ext>
              </a:extLst>
            </p:cNvPr>
            <p:cNvSpPr/>
            <p:nvPr/>
          </p:nvSpPr>
          <p:spPr>
            <a:xfrm>
              <a:off x="1857392" y="2530597"/>
              <a:ext cx="126768" cy="126922"/>
            </a:xfrm>
            <a:custGeom>
              <a:avLst/>
              <a:gdLst/>
              <a:ahLst/>
              <a:cxnLst/>
              <a:rect l="l" t="t" r="r" b="b"/>
              <a:pathLst>
                <a:path w="1752" h="1754" extrusionOk="0">
                  <a:moveTo>
                    <a:pt x="64" y="1"/>
                  </a:moveTo>
                  <a:lnTo>
                    <a:pt x="0" y="756"/>
                  </a:lnTo>
                  <a:cubicBezTo>
                    <a:pt x="450" y="1062"/>
                    <a:pt x="997" y="1664"/>
                    <a:pt x="1037" y="1704"/>
                  </a:cubicBezTo>
                  <a:cubicBezTo>
                    <a:pt x="1065" y="1737"/>
                    <a:pt x="1107" y="1754"/>
                    <a:pt x="1149" y="1754"/>
                  </a:cubicBezTo>
                  <a:cubicBezTo>
                    <a:pt x="1180" y="1754"/>
                    <a:pt x="1211" y="1745"/>
                    <a:pt x="1238" y="1729"/>
                  </a:cubicBezTo>
                  <a:cubicBezTo>
                    <a:pt x="1310" y="1680"/>
                    <a:pt x="1647" y="1439"/>
                    <a:pt x="1752" y="1351"/>
                  </a:cubicBezTo>
                  <a:cubicBezTo>
                    <a:pt x="1583" y="1198"/>
                    <a:pt x="482" y="282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17;p28">
              <a:extLst>
                <a:ext uri="{FF2B5EF4-FFF2-40B4-BE49-F238E27FC236}">
                  <a16:creationId xmlns:a16="http://schemas.microsoft.com/office/drawing/2014/main" id="{98222793-0E3F-51CF-4335-71753FD23C12}"/>
                </a:ext>
              </a:extLst>
            </p:cNvPr>
            <p:cNvSpPr/>
            <p:nvPr/>
          </p:nvSpPr>
          <p:spPr>
            <a:xfrm>
              <a:off x="2016649" y="2372484"/>
              <a:ext cx="376252" cy="488512"/>
            </a:xfrm>
            <a:custGeom>
              <a:avLst/>
              <a:gdLst/>
              <a:ahLst/>
              <a:cxnLst/>
              <a:rect l="l" t="t" r="r" b="b"/>
              <a:pathLst>
                <a:path w="5200" h="6751" extrusionOk="0">
                  <a:moveTo>
                    <a:pt x="2934" y="0"/>
                  </a:moveTo>
                  <a:cubicBezTo>
                    <a:pt x="2661" y="8"/>
                    <a:pt x="2404" y="105"/>
                    <a:pt x="2195" y="273"/>
                  </a:cubicBezTo>
                  <a:cubicBezTo>
                    <a:pt x="1833" y="563"/>
                    <a:pt x="981" y="1382"/>
                    <a:pt x="154" y="3086"/>
                  </a:cubicBezTo>
                  <a:cubicBezTo>
                    <a:pt x="1" y="3423"/>
                    <a:pt x="65" y="4139"/>
                    <a:pt x="539" y="4211"/>
                  </a:cubicBezTo>
                  <a:lnTo>
                    <a:pt x="684" y="4211"/>
                  </a:lnTo>
                  <a:lnTo>
                    <a:pt x="1712" y="6750"/>
                  </a:lnTo>
                  <a:cubicBezTo>
                    <a:pt x="2092" y="6605"/>
                    <a:pt x="2494" y="6533"/>
                    <a:pt x="2896" y="6533"/>
                  </a:cubicBezTo>
                  <a:cubicBezTo>
                    <a:pt x="3029" y="6533"/>
                    <a:pt x="3163" y="6541"/>
                    <a:pt x="3295" y="6557"/>
                  </a:cubicBezTo>
                  <a:cubicBezTo>
                    <a:pt x="3697" y="6019"/>
                    <a:pt x="4203" y="5416"/>
                    <a:pt x="4605" y="5063"/>
                  </a:cubicBezTo>
                  <a:cubicBezTo>
                    <a:pt x="5200" y="4548"/>
                    <a:pt x="5087" y="3962"/>
                    <a:pt x="4967" y="3664"/>
                  </a:cubicBezTo>
                  <a:cubicBezTo>
                    <a:pt x="4927" y="3568"/>
                    <a:pt x="4605" y="2684"/>
                    <a:pt x="4372" y="2033"/>
                  </a:cubicBezTo>
                  <a:cubicBezTo>
                    <a:pt x="3922" y="796"/>
                    <a:pt x="3866" y="651"/>
                    <a:pt x="3842" y="603"/>
                  </a:cubicBezTo>
                  <a:cubicBezTo>
                    <a:pt x="3689" y="233"/>
                    <a:pt x="3328" y="0"/>
                    <a:pt x="2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18;p28">
              <a:extLst>
                <a:ext uri="{FF2B5EF4-FFF2-40B4-BE49-F238E27FC236}">
                  <a16:creationId xmlns:a16="http://schemas.microsoft.com/office/drawing/2014/main" id="{8D0D6CAF-0BCC-D471-F7CA-322EE9F378F3}"/>
                </a:ext>
              </a:extLst>
            </p:cNvPr>
            <p:cNvSpPr/>
            <p:nvPr/>
          </p:nvSpPr>
          <p:spPr>
            <a:xfrm>
              <a:off x="1956810" y="2335218"/>
              <a:ext cx="376252" cy="590832"/>
            </a:xfrm>
            <a:custGeom>
              <a:avLst/>
              <a:gdLst/>
              <a:ahLst/>
              <a:cxnLst/>
              <a:rect l="l" t="t" r="r" b="b"/>
              <a:pathLst>
                <a:path w="5200" h="8165" extrusionOk="0">
                  <a:moveTo>
                    <a:pt x="2933" y="1"/>
                  </a:moveTo>
                  <a:cubicBezTo>
                    <a:pt x="2660" y="1"/>
                    <a:pt x="2403" y="97"/>
                    <a:pt x="2194" y="274"/>
                  </a:cubicBezTo>
                  <a:cubicBezTo>
                    <a:pt x="1832" y="563"/>
                    <a:pt x="973" y="1375"/>
                    <a:pt x="153" y="3087"/>
                  </a:cubicBezTo>
                  <a:cubicBezTo>
                    <a:pt x="0" y="3424"/>
                    <a:pt x="65" y="4139"/>
                    <a:pt x="531" y="4212"/>
                  </a:cubicBezTo>
                  <a:lnTo>
                    <a:pt x="683" y="4212"/>
                  </a:lnTo>
                  <a:lnTo>
                    <a:pt x="1808" y="6992"/>
                  </a:lnTo>
                  <a:lnTo>
                    <a:pt x="1840" y="7378"/>
                  </a:lnTo>
                  <a:cubicBezTo>
                    <a:pt x="1848" y="7578"/>
                    <a:pt x="1921" y="7779"/>
                    <a:pt x="2049" y="7940"/>
                  </a:cubicBezTo>
                  <a:cubicBezTo>
                    <a:pt x="2121" y="8025"/>
                    <a:pt x="2290" y="8164"/>
                    <a:pt x="2664" y="8164"/>
                  </a:cubicBezTo>
                  <a:cubicBezTo>
                    <a:pt x="2749" y="8164"/>
                    <a:pt x="2843" y="8157"/>
                    <a:pt x="2949" y="8141"/>
                  </a:cubicBezTo>
                  <a:cubicBezTo>
                    <a:pt x="2949" y="8141"/>
                    <a:pt x="2451" y="8028"/>
                    <a:pt x="2596" y="7643"/>
                  </a:cubicBezTo>
                  <a:cubicBezTo>
                    <a:pt x="2676" y="7466"/>
                    <a:pt x="2781" y="7297"/>
                    <a:pt x="2885" y="7137"/>
                  </a:cubicBezTo>
                  <a:cubicBezTo>
                    <a:pt x="3303" y="6510"/>
                    <a:pt x="4050" y="5537"/>
                    <a:pt x="4605" y="5063"/>
                  </a:cubicBezTo>
                  <a:cubicBezTo>
                    <a:pt x="5199" y="4541"/>
                    <a:pt x="5087" y="3962"/>
                    <a:pt x="4966" y="3665"/>
                  </a:cubicBezTo>
                  <a:cubicBezTo>
                    <a:pt x="4926" y="3561"/>
                    <a:pt x="4605" y="2685"/>
                    <a:pt x="4372" y="2034"/>
                  </a:cubicBezTo>
                  <a:cubicBezTo>
                    <a:pt x="3914" y="796"/>
                    <a:pt x="3865" y="644"/>
                    <a:pt x="3841" y="596"/>
                  </a:cubicBezTo>
                  <a:cubicBezTo>
                    <a:pt x="3689" y="234"/>
                    <a:pt x="3327" y="1"/>
                    <a:pt x="2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19;p28">
              <a:extLst>
                <a:ext uri="{FF2B5EF4-FFF2-40B4-BE49-F238E27FC236}">
                  <a16:creationId xmlns:a16="http://schemas.microsoft.com/office/drawing/2014/main" id="{64E7C3B2-2944-A74B-D18C-E51E4AF6418D}"/>
                </a:ext>
              </a:extLst>
            </p:cNvPr>
            <p:cNvSpPr/>
            <p:nvPr/>
          </p:nvSpPr>
          <p:spPr>
            <a:xfrm>
              <a:off x="1995738" y="2393470"/>
              <a:ext cx="272204" cy="475632"/>
            </a:xfrm>
            <a:custGeom>
              <a:avLst/>
              <a:gdLst/>
              <a:ahLst/>
              <a:cxnLst/>
              <a:rect l="l" t="t" r="r" b="b"/>
              <a:pathLst>
                <a:path w="3762" h="6573" extrusionOk="0">
                  <a:moveTo>
                    <a:pt x="2389" y="1"/>
                  </a:moveTo>
                  <a:cubicBezTo>
                    <a:pt x="2322" y="1"/>
                    <a:pt x="2243" y="30"/>
                    <a:pt x="2162" y="96"/>
                  </a:cubicBezTo>
                  <a:cubicBezTo>
                    <a:pt x="2010" y="216"/>
                    <a:pt x="933" y="1092"/>
                    <a:pt x="1" y="3407"/>
                  </a:cubicBezTo>
                  <a:cubicBezTo>
                    <a:pt x="1" y="3407"/>
                    <a:pt x="1230" y="6404"/>
                    <a:pt x="1302" y="6573"/>
                  </a:cubicBezTo>
                  <a:cubicBezTo>
                    <a:pt x="1495" y="6026"/>
                    <a:pt x="2725" y="4363"/>
                    <a:pt x="3536" y="3656"/>
                  </a:cubicBezTo>
                  <a:cubicBezTo>
                    <a:pt x="3729" y="3479"/>
                    <a:pt x="3761" y="3342"/>
                    <a:pt x="3681" y="3157"/>
                  </a:cubicBezTo>
                  <a:cubicBezTo>
                    <a:pt x="3609" y="2965"/>
                    <a:pt x="2604" y="200"/>
                    <a:pt x="2564" y="112"/>
                  </a:cubicBezTo>
                  <a:cubicBezTo>
                    <a:pt x="2533" y="42"/>
                    <a:pt x="2470" y="1"/>
                    <a:pt x="2389" y="1"/>
                  </a:cubicBezTo>
                  <a:close/>
                </a:path>
              </a:pathLst>
            </a:custGeom>
            <a:solidFill>
              <a:srgbClr val="252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20;p28">
              <a:extLst>
                <a:ext uri="{FF2B5EF4-FFF2-40B4-BE49-F238E27FC236}">
                  <a16:creationId xmlns:a16="http://schemas.microsoft.com/office/drawing/2014/main" id="{14B109E1-BFF7-FCA7-61A0-5F487CADA43D}"/>
                </a:ext>
              </a:extLst>
            </p:cNvPr>
            <p:cNvSpPr/>
            <p:nvPr/>
          </p:nvSpPr>
          <p:spPr>
            <a:xfrm>
              <a:off x="2066647" y="2435295"/>
              <a:ext cx="136174" cy="338435"/>
            </a:xfrm>
            <a:custGeom>
              <a:avLst/>
              <a:gdLst/>
              <a:ahLst/>
              <a:cxnLst/>
              <a:rect l="l" t="t" r="r" b="b"/>
              <a:pathLst>
                <a:path w="1882" h="4677" extrusionOk="0">
                  <a:moveTo>
                    <a:pt x="684" y="0"/>
                  </a:moveTo>
                  <a:cubicBezTo>
                    <a:pt x="435" y="281"/>
                    <a:pt x="202" y="587"/>
                    <a:pt x="1" y="908"/>
                  </a:cubicBezTo>
                  <a:cubicBezTo>
                    <a:pt x="298" y="2186"/>
                    <a:pt x="684" y="3447"/>
                    <a:pt x="1150" y="4677"/>
                  </a:cubicBezTo>
                  <a:cubicBezTo>
                    <a:pt x="1375" y="4371"/>
                    <a:pt x="1632" y="4050"/>
                    <a:pt x="1881" y="3769"/>
                  </a:cubicBezTo>
                  <a:cubicBezTo>
                    <a:pt x="1399" y="2539"/>
                    <a:pt x="1005" y="1278"/>
                    <a:pt x="684" y="0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21;p28">
              <a:extLst>
                <a:ext uri="{FF2B5EF4-FFF2-40B4-BE49-F238E27FC236}">
                  <a16:creationId xmlns:a16="http://schemas.microsoft.com/office/drawing/2014/main" id="{77A47A58-DFA7-F7FE-A1EC-35FD5226B283}"/>
                </a:ext>
              </a:extLst>
            </p:cNvPr>
            <p:cNvSpPr/>
            <p:nvPr/>
          </p:nvSpPr>
          <p:spPr>
            <a:xfrm>
              <a:off x="2025983" y="2530597"/>
              <a:ext cx="108245" cy="296682"/>
            </a:xfrm>
            <a:custGeom>
              <a:avLst/>
              <a:gdLst/>
              <a:ahLst/>
              <a:cxnLst/>
              <a:rect l="l" t="t" r="r" b="b"/>
              <a:pathLst>
                <a:path w="1496" h="4100" extrusionOk="0">
                  <a:moveTo>
                    <a:pt x="306" y="1"/>
                  </a:moveTo>
                  <a:cubicBezTo>
                    <a:pt x="209" y="178"/>
                    <a:pt x="105" y="379"/>
                    <a:pt x="0" y="587"/>
                  </a:cubicBezTo>
                  <a:cubicBezTo>
                    <a:pt x="322" y="1777"/>
                    <a:pt x="724" y="2950"/>
                    <a:pt x="1198" y="4099"/>
                  </a:cubicBezTo>
                  <a:cubicBezTo>
                    <a:pt x="1286" y="3962"/>
                    <a:pt x="1383" y="3810"/>
                    <a:pt x="1495" y="3649"/>
                  </a:cubicBezTo>
                  <a:cubicBezTo>
                    <a:pt x="1021" y="2460"/>
                    <a:pt x="627" y="1238"/>
                    <a:pt x="306" y="1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22;p28">
              <a:extLst>
                <a:ext uri="{FF2B5EF4-FFF2-40B4-BE49-F238E27FC236}">
                  <a16:creationId xmlns:a16="http://schemas.microsoft.com/office/drawing/2014/main" id="{2677B88C-6758-ECB2-7B74-76FE00A19E43}"/>
                </a:ext>
              </a:extLst>
            </p:cNvPr>
            <p:cNvSpPr/>
            <p:nvPr/>
          </p:nvSpPr>
          <p:spPr>
            <a:xfrm>
              <a:off x="1995738" y="2389924"/>
              <a:ext cx="272204" cy="479178"/>
            </a:xfrm>
            <a:custGeom>
              <a:avLst/>
              <a:gdLst/>
              <a:ahLst/>
              <a:cxnLst/>
              <a:rect l="l" t="t" r="r" b="b"/>
              <a:pathLst>
                <a:path w="3762" h="6622" extrusionOk="0">
                  <a:moveTo>
                    <a:pt x="1" y="3456"/>
                  </a:moveTo>
                  <a:cubicBezTo>
                    <a:pt x="1" y="3456"/>
                    <a:pt x="1230" y="6453"/>
                    <a:pt x="1302" y="6622"/>
                  </a:cubicBezTo>
                  <a:cubicBezTo>
                    <a:pt x="1495" y="6075"/>
                    <a:pt x="2725" y="4412"/>
                    <a:pt x="3536" y="3705"/>
                  </a:cubicBezTo>
                  <a:cubicBezTo>
                    <a:pt x="3729" y="3528"/>
                    <a:pt x="3761" y="3391"/>
                    <a:pt x="3681" y="3206"/>
                  </a:cubicBezTo>
                  <a:cubicBezTo>
                    <a:pt x="3609" y="3014"/>
                    <a:pt x="2604" y="249"/>
                    <a:pt x="2564" y="161"/>
                  </a:cubicBezTo>
                  <a:cubicBezTo>
                    <a:pt x="2508" y="32"/>
                    <a:pt x="2339" y="0"/>
                    <a:pt x="2162" y="145"/>
                  </a:cubicBezTo>
                  <a:cubicBezTo>
                    <a:pt x="2010" y="265"/>
                    <a:pt x="933" y="1141"/>
                    <a:pt x="1" y="34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23;p28">
              <a:extLst>
                <a:ext uri="{FF2B5EF4-FFF2-40B4-BE49-F238E27FC236}">
                  <a16:creationId xmlns:a16="http://schemas.microsoft.com/office/drawing/2014/main" id="{C91AB5E8-3EE7-B1CE-AFD9-C4BF04F2FDFF}"/>
                </a:ext>
              </a:extLst>
            </p:cNvPr>
            <p:cNvSpPr/>
            <p:nvPr/>
          </p:nvSpPr>
          <p:spPr>
            <a:xfrm>
              <a:off x="1995738" y="2393470"/>
              <a:ext cx="271625" cy="275046"/>
            </a:xfrm>
            <a:custGeom>
              <a:avLst/>
              <a:gdLst/>
              <a:ahLst/>
              <a:cxnLst/>
              <a:rect l="l" t="t" r="r" b="b"/>
              <a:pathLst>
                <a:path w="3754" h="3801" extrusionOk="0">
                  <a:moveTo>
                    <a:pt x="2389" y="1"/>
                  </a:moveTo>
                  <a:cubicBezTo>
                    <a:pt x="2322" y="1"/>
                    <a:pt x="2243" y="30"/>
                    <a:pt x="2162" y="96"/>
                  </a:cubicBezTo>
                  <a:cubicBezTo>
                    <a:pt x="2010" y="216"/>
                    <a:pt x="933" y="1092"/>
                    <a:pt x="1" y="3415"/>
                  </a:cubicBezTo>
                  <a:lnTo>
                    <a:pt x="153" y="3800"/>
                  </a:lnTo>
                  <a:cubicBezTo>
                    <a:pt x="1053" y="1759"/>
                    <a:pt x="2018" y="972"/>
                    <a:pt x="2162" y="859"/>
                  </a:cubicBezTo>
                  <a:cubicBezTo>
                    <a:pt x="2245" y="791"/>
                    <a:pt x="2327" y="761"/>
                    <a:pt x="2396" y="761"/>
                  </a:cubicBezTo>
                  <a:cubicBezTo>
                    <a:pt x="2473" y="761"/>
                    <a:pt x="2534" y="799"/>
                    <a:pt x="2564" y="867"/>
                  </a:cubicBezTo>
                  <a:cubicBezTo>
                    <a:pt x="2596" y="948"/>
                    <a:pt x="3295" y="2860"/>
                    <a:pt x="3568" y="3624"/>
                  </a:cubicBezTo>
                  <a:cubicBezTo>
                    <a:pt x="3729" y="3463"/>
                    <a:pt x="3753" y="3334"/>
                    <a:pt x="3681" y="3157"/>
                  </a:cubicBezTo>
                  <a:cubicBezTo>
                    <a:pt x="3609" y="2981"/>
                    <a:pt x="2604" y="200"/>
                    <a:pt x="2564" y="112"/>
                  </a:cubicBezTo>
                  <a:cubicBezTo>
                    <a:pt x="2533" y="42"/>
                    <a:pt x="2470" y="1"/>
                    <a:pt x="2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24;p28">
              <a:extLst>
                <a:ext uri="{FF2B5EF4-FFF2-40B4-BE49-F238E27FC236}">
                  <a16:creationId xmlns:a16="http://schemas.microsoft.com/office/drawing/2014/main" id="{5CFA2A8B-409C-0A91-F71B-A0E899EC71F2}"/>
                </a:ext>
              </a:extLst>
            </p:cNvPr>
            <p:cNvSpPr/>
            <p:nvPr/>
          </p:nvSpPr>
          <p:spPr>
            <a:xfrm>
              <a:off x="1960862" y="2335218"/>
              <a:ext cx="268080" cy="275697"/>
            </a:xfrm>
            <a:custGeom>
              <a:avLst/>
              <a:gdLst/>
              <a:ahLst/>
              <a:cxnLst/>
              <a:rect l="l" t="t" r="r" b="b"/>
              <a:pathLst>
                <a:path w="3705" h="3810" extrusionOk="0">
                  <a:moveTo>
                    <a:pt x="2877" y="1"/>
                  </a:moveTo>
                  <a:cubicBezTo>
                    <a:pt x="2604" y="1"/>
                    <a:pt x="2347" y="97"/>
                    <a:pt x="2146" y="274"/>
                  </a:cubicBezTo>
                  <a:cubicBezTo>
                    <a:pt x="1776" y="563"/>
                    <a:pt x="925" y="1375"/>
                    <a:pt x="97" y="3087"/>
                  </a:cubicBezTo>
                  <a:cubicBezTo>
                    <a:pt x="9" y="3312"/>
                    <a:pt x="1" y="3569"/>
                    <a:pt x="73" y="3810"/>
                  </a:cubicBezTo>
                  <a:cubicBezTo>
                    <a:pt x="563" y="2508"/>
                    <a:pt x="1817" y="917"/>
                    <a:pt x="2347" y="547"/>
                  </a:cubicBezTo>
                  <a:cubicBezTo>
                    <a:pt x="2581" y="385"/>
                    <a:pt x="2840" y="279"/>
                    <a:pt x="3117" y="279"/>
                  </a:cubicBezTo>
                  <a:cubicBezTo>
                    <a:pt x="3306" y="279"/>
                    <a:pt x="3503" y="329"/>
                    <a:pt x="3705" y="443"/>
                  </a:cubicBezTo>
                  <a:cubicBezTo>
                    <a:pt x="3520" y="162"/>
                    <a:pt x="3207" y="1"/>
                    <a:pt x="2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25;p28">
              <a:extLst>
                <a:ext uri="{FF2B5EF4-FFF2-40B4-BE49-F238E27FC236}">
                  <a16:creationId xmlns:a16="http://schemas.microsoft.com/office/drawing/2014/main" id="{A499BF21-B15D-EAE8-0C0C-A128B10CFDBA}"/>
                </a:ext>
              </a:extLst>
            </p:cNvPr>
            <p:cNvSpPr/>
            <p:nvPr/>
          </p:nvSpPr>
          <p:spPr>
            <a:xfrm>
              <a:off x="2163750" y="2390213"/>
              <a:ext cx="115770" cy="256160"/>
            </a:xfrm>
            <a:custGeom>
              <a:avLst/>
              <a:gdLst/>
              <a:ahLst/>
              <a:cxnLst/>
              <a:rect l="l" t="t" r="r" b="b"/>
              <a:pathLst>
                <a:path w="1600" h="3540" extrusionOk="0">
                  <a:moveTo>
                    <a:pt x="236" y="1"/>
                  </a:moveTo>
                  <a:cubicBezTo>
                    <a:pt x="157" y="1"/>
                    <a:pt x="77" y="25"/>
                    <a:pt x="1" y="61"/>
                  </a:cubicBezTo>
                  <a:cubicBezTo>
                    <a:pt x="24" y="50"/>
                    <a:pt x="49" y="45"/>
                    <a:pt x="73" y="45"/>
                  </a:cubicBezTo>
                  <a:cubicBezTo>
                    <a:pt x="143" y="45"/>
                    <a:pt x="212" y="86"/>
                    <a:pt x="242" y="157"/>
                  </a:cubicBezTo>
                  <a:cubicBezTo>
                    <a:pt x="282" y="245"/>
                    <a:pt x="1287" y="3018"/>
                    <a:pt x="1359" y="3202"/>
                  </a:cubicBezTo>
                  <a:cubicBezTo>
                    <a:pt x="1415" y="3307"/>
                    <a:pt x="1415" y="3436"/>
                    <a:pt x="1351" y="3540"/>
                  </a:cubicBezTo>
                  <a:cubicBezTo>
                    <a:pt x="1520" y="3387"/>
                    <a:pt x="1600" y="3154"/>
                    <a:pt x="1496" y="2825"/>
                  </a:cubicBezTo>
                  <a:cubicBezTo>
                    <a:pt x="1463" y="2704"/>
                    <a:pt x="853" y="945"/>
                    <a:pt x="644" y="374"/>
                  </a:cubicBezTo>
                  <a:cubicBezTo>
                    <a:pt x="538" y="93"/>
                    <a:pt x="389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26;p28">
              <a:extLst>
                <a:ext uri="{FF2B5EF4-FFF2-40B4-BE49-F238E27FC236}">
                  <a16:creationId xmlns:a16="http://schemas.microsoft.com/office/drawing/2014/main" id="{7F75CE2E-A590-CC54-B76E-BD9781F667ED}"/>
                </a:ext>
              </a:extLst>
            </p:cNvPr>
            <p:cNvSpPr/>
            <p:nvPr/>
          </p:nvSpPr>
          <p:spPr>
            <a:xfrm>
              <a:off x="2103911" y="2608532"/>
              <a:ext cx="224449" cy="322226"/>
            </a:xfrm>
            <a:custGeom>
              <a:avLst/>
              <a:gdLst/>
              <a:ahLst/>
              <a:cxnLst/>
              <a:rect l="l" t="t" r="r" b="b"/>
              <a:pathLst>
                <a:path w="3102" h="4453" extrusionOk="0">
                  <a:moveTo>
                    <a:pt x="860" y="3368"/>
                  </a:moveTo>
                  <a:cubicBezTo>
                    <a:pt x="1270" y="2741"/>
                    <a:pt x="2017" y="1768"/>
                    <a:pt x="2572" y="1286"/>
                  </a:cubicBezTo>
                  <a:cubicBezTo>
                    <a:pt x="3102" y="828"/>
                    <a:pt x="3070" y="322"/>
                    <a:pt x="2973" y="1"/>
                  </a:cubicBezTo>
                  <a:cubicBezTo>
                    <a:pt x="2901" y="402"/>
                    <a:pt x="2580" y="804"/>
                    <a:pt x="2371" y="973"/>
                  </a:cubicBezTo>
                  <a:cubicBezTo>
                    <a:pt x="1198" y="1945"/>
                    <a:pt x="450" y="3255"/>
                    <a:pt x="169" y="3681"/>
                  </a:cubicBezTo>
                  <a:cubicBezTo>
                    <a:pt x="73" y="3826"/>
                    <a:pt x="16" y="3986"/>
                    <a:pt x="0" y="4147"/>
                  </a:cubicBezTo>
                  <a:lnTo>
                    <a:pt x="16" y="4171"/>
                  </a:lnTo>
                  <a:cubicBezTo>
                    <a:pt x="105" y="4268"/>
                    <a:pt x="338" y="4452"/>
                    <a:pt x="924" y="4364"/>
                  </a:cubicBezTo>
                  <a:cubicBezTo>
                    <a:pt x="924" y="4364"/>
                    <a:pt x="418" y="4251"/>
                    <a:pt x="563" y="3874"/>
                  </a:cubicBezTo>
                  <a:cubicBezTo>
                    <a:pt x="651" y="3689"/>
                    <a:pt x="748" y="3520"/>
                    <a:pt x="860" y="33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27;p28">
              <a:extLst>
                <a:ext uri="{FF2B5EF4-FFF2-40B4-BE49-F238E27FC236}">
                  <a16:creationId xmlns:a16="http://schemas.microsoft.com/office/drawing/2014/main" id="{60F56528-A408-7867-8FB3-255B97373CE8}"/>
                </a:ext>
              </a:extLst>
            </p:cNvPr>
            <p:cNvSpPr/>
            <p:nvPr/>
          </p:nvSpPr>
          <p:spPr>
            <a:xfrm>
              <a:off x="2109121" y="2701591"/>
              <a:ext cx="99490" cy="131481"/>
            </a:xfrm>
            <a:custGeom>
              <a:avLst/>
              <a:gdLst/>
              <a:ahLst/>
              <a:cxnLst/>
              <a:rect l="l" t="t" r="r" b="b"/>
              <a:pathLst>
                <a:path w="1375" h="1817" extrusionOk="0">
                  <a:moveTo>
                    <a:pt x="1375" y="0"/>
                  </a:moveTo>
                  <a:cubicBezTo>
                    <a:pt x="1375" y="0"/>
                    <a:pt x="1270" y="105"/>
                    <a:pt x="1126" y="257"/>
                  </a:cubicBezTo>
                  <a:cubicBezTo>
                    <a:pt x="1053" y="338"/>
                    <a:pt x="973" y="426"/>
                    <a:pt x="884" y="531"/>
                  </a:cubicBezTo>
                  <a:cubicBezTo>
                    <a:pt x="796" y="635"/>
                    <a:pt x="708" y="748"/>
                    <a:pt x="619" y="860"/>
                  </a:cubicBezTo>
                  <a:cubicBezTo>
                    <a:pt x="579" y="916"/>
                    <a:pt x="539" y="973"/>
                    <a:pt x="499" y="1037"/>
                  </a:cubicBezTo>
                  <a:lnTo>
                    <a:pt x="378" y="1206"/>
                  </a:lnTo>
                  <a:cubicBezTo>
                    <a:pt x="298" y="1302"/>
                    <a:pt x="234" y="1415"/>
                    <a:pt x="177" y="1503"/>
                  </a:cubicBezTo>
                  <a:cubicBezTo>
                    <a:pt x="65" y="1688"/>
                    <a:pt x="1" y="1816"/>
                    <a:pt x="1" y="1816"/>
                  </a:cubicBezTo>
                  <a:cubicBezTo>
                    <a:pt x="1" y="1816"/>
                    <a:pt x="89" y="1704"/>
                    <a:pt x="218" y="1535"/>
                  </a:cubicBezTo>
                  <a:cubicBezTo>
                    <a:pt x="242" y="1495"/>
                    <a:pt x="274" y="1439"/>
                    <a:pt x="314" y="1390"/>
                  </a:cubicBezTo>
                  <a:lnTo>
                    <a:pt x="434" y="1238"/>
                  </a:lnTo>
                  <a:lnTo>
                    <a:pt x="555" y="1077"/>
                  </a:lnTo>
                  <a:cubicBezTo>
                    <a:pt x="595" y="1021"/>
                    <a:pt x="635" y="965"/>
                    <a:pt x="684" y="908"/>
                  </a:cubicBezTo>
                  <a:cubicBezTo>
                    <a:pt x="772" y="796"/>
                    <a:pt x="860" y="683"/>
                    <a:pt x="933" y="571"/>
                  </a:cubicBezTo>
                  <a:cubicBezTo>
                    <a:pt x="1013" y="466"/>
                    <a:pt x="1093" y="370"/>
                    <a:pt x="1158" y="290"/>
                  </a:cubicBezTo>
                  <a:cubicBezTo>
                    <a:pt x="1294" y="121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52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28;p28">
              <a:extLst>
                <a:ext uri="{FF2B5EF4-FFF2-40B4-BE49-F238E27FC236}">
                  <a16:creationId xmlns:a16="http://schemas.microsoft.com/office/drawing/2014/main" id="{7B7B0187-DF50-49EB-026D-A4C889891E3A}"/>
                </a:ext>
              </a:extLst>
            </p:cNvPr>
            <p:cNvSpPr/>
            <p:nvPr/>
          </p:nvSpPr>
          <p:spPr>
            <a:xfrm>
              <a:off x="1645749" y="1896264"/>
              <a:ext cx="316920" cy="560006"/>
            </a:xfrm>
            <a:custGeom>
              <a:avLst/>
              <a:gdLst/>
              <a:ahLst/>
              <a:cxnLst/>
              <a:rect l="l" t="t" r="r" b="b"/>
              <a:pathLst>
                <a:path w="4380" h="7739" extrusionOk="0">
                  <a:moveTo>
                    <a:pt x="2764" y="0"/>
                  </a:moveTo>
                  <a:cubicBezTo>
                    <a:pt x="2829" y="1495"/>
                    <a:pt x="1736" y="4018"/>
                    <a:pt x="386" y="5223"/>
                  </a:cubicBezTo>
                  <a:lnTo>
                    <a:pt x="0" y="6581"/>
                  </a:lnTo>
                  <a:cubicBezTo>
                    <a:pt x="0" y="6581"/>
                    <a:pt x="346" y="7296"/>
                    <a:pt x="723" y="7738"/>
                  </a:cubicBezTo>
                  <a:cubicBezTo>
                    <a:pt x="2347" y="7136"/>
                    <a:pt x="4380" y="3600"/>
                    <a:pt x="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29;p28">
              <a:extLst>
                <a:ext uri="{FF2B5EF4-FFF2-40B4-BE49-F238E27FC236}">
                  <a16:creationId xmlns:a16="http://schemas.microsoft.com/office/drawing/2014/main" id="{CADC6711-47EC-A51E-FBE9-757A17465379}"/>
                </a:ext>
              </a:extLst>
            </p:cNvPr>
            <p:cNvSpPr/>
            <p:nvPr/>
          </p:nvSpPr>
          <p:spPr>
            <a:xfrm>
              <a:off x="1645749" y="1896264"/>
              <a:ext cx="222712" cy="476283"/>
            </a:xfrm>
            <a:custGeom>
              <a:avLst/>
              <a:gdLst/>
              <a:ahLst/>
              <a:cxnLst/>
              <a:rect l="l" t="t" r="r" b="b"/>
              <a:pathLst>
                <a:path w="3078" h="6582" extrusionOk="0">
                  <a:moveTo>
                    <a:pt x="2764" y="0"/>
                  </a:moveTo>
                  <a:lnTo>
                    <a:pt x="2764" y="0"/>
                  </a:lnTo>
                  <a:cubicBezTo>
                    <a:pt x="2829" y="1495"/>
                    <a:pt x="1736" y="4018"/>
                    <a:pt x="386" y="5223"/>
                  </a:cubicBezTo>
                  <a:lnTo>
                    <a:pt x="0" y="6581"/>
                  </a:lnTo>
                  <a:cubicBezTo>
                    <a:pt x="2748" y="4958"/>
                    <a:pt x="3078" y="1406"/>
                    <a:pt x="2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30;p28">
              <a:extLst>
                <a:ext uri="{FF2B5EF4-FFF2-40B4-BE49-F238E27FC236}">
                  <a16:creationId xmlns:a16="http://schemas.microsoft.com/office/drawing/2014/main" id="{56B1FE61-129C-4E78-5928-5D22FA07D849}"/>
                </a:ext>
              </a:extLst>
            </p:cNvPr>
            <p:cNvSpPr/>
            <p:nvPr/>
          </p:nvSpPr>
          <p:spPr>
            <a:xfrm>
              <a:off x="1763184" y="2170085"/>
              <a:ext cx="251221" cy="204783"/>
            </a:xfrm>
            <a:custGeom>
              <a:avLst/>
              <a:gdLst/>
              <a:ahLst/>
              <a:cxnLst/>
              <a:rect l="l" t="t" r="r" b="b"/>
              <a:pathLst>
                <a:path w="3472" h="2830" extrusionOk="0">
                  <a:moveTo>
                    <a:pt x="0" y="1"/>
                  </a:moveTo>
                  <a:cubicBezTo>
                    <a:pt x="185" y="2315"/>
                    <a:pt x="1961" y="2829"/>
                    <a:pt x="2499" y="2829"/>
                  </a:cubicBezTo>
                  <a:cubicBezTo>
                    <a:pt x="3030" y="2829"/>
                    <a:pt x="3472" y="2395"/>
                    <a:pt x="3472" y="1857"/>
                  </a:cubicBezTo>
                  <a:cubicBezTo>
                    <a:pt x="3472" y="1319"/>
                    <a:pt x="3038" y="885"/>
                    <a:pt x="2499" y="885"/>
                  </a:cubicBezTo>
                  <a:cubicBezTo>
                    <a:pt x="2369" y="885"/>
                    <a:pt x="2217" y="895"/>
                    <a:pt x="2047" y="895"/>
                  </a:cubicBezTo>
                  <a:cubicBezTo>
                    <a:pt x="1518" y="895"/>
                    <a:pt x="810" y="79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31;p28">
              <a:extLst>
                <a:ext uri="{FF2B5EF4-FFF2-40B4-BE49-F238E27FC236}">
                  <a16:creationId xmlns:a16="http://schemas.microsoft.com/office/drawing/2014/main" id="{DDC23FA4-9FA0-61C3-3C93-B7FC63EB2160}"/>
                </a:ext>
              </a:extLst>
            </p:cNvPr>
            <p:cNvSpPr/>
            <p:nvPr/>
          </p:nvSpPr>
          <p:spPr>
            <a:xfrm>
              <a:off x="1763184" y="2170085"/>
              <a:ext cx="248905" cy="204783"/>
            </a:xfrm>
            <a:custGeom>
              <a:avLst/>
              <a:gdLst/>
              <a:ahLst/>
              <a:cxnLst/>
              <a:rect l="l" t="t" r="r" b="b"/>
              <a:pathLst>
                <a:path w="3440" h="2830" extrusionOk="0">
                  <a:moveTo>
                    <a:pt x="2499" y="2829"/>
                  </a:moveTo>
                  <a:cubicBezTo>
                    <a:pt x="2941" y="2829"/>
                    <a:pt x="3335" y="2524"/>
                    <a:pt x="3440" y="2090"/>
                  </a:cubicBezTo>
                  <a:cubicBezTo>
                    <a:pt x="1873" y="2074"/>
                    <a:pt x="394" y="1029"/>
                    <a:pt x="0" y="1"/>
                  </a:cubicBezTo>
                  <a:cubicBezTo>
                    <a:pt x="193" y="2315"/>
                    <a:pt x="1961" y="2829"/>
                    <a:pt x="2499" y="2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564;p28">
            <a:extLst>
              <a:ext uri="{FF2B5EF4-FFF2-40B4-BE49-F238E27FC236}">
                <a16:creationId xmlns:a16="http://schemas.microsoft.com/office/drawing/2014/main" id="{07F6B532-9ECE-FDC7-FF93-3A3178C26570}"/>
              </a:ext>
            </a:extLst>
          </p:cNvPr>
          <p:cNvSpPr txBox="1">
            <a:spLocks/>
          </p:cNvSpPr>
          <p:nvPr/>
        </p:nvSpPr>
        <p:spPr>
          <a:xfrm>
            <a:off x="1642932" y="1777060"/>
            <a:ext cx="2978596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uk-UA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Одноманітність</a:t>
            </a:r>
            <a:r>
              <a:rPr lang="uk-UA" sz="2000" dirty="0"/>
              <a:t> </a:t>
            </a:r>
            <a:r>
              <a:rPr lang="uk-UA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рівнів</a:t>
            </a:r>
            <a:endParaRPr lang="ru-RU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5" name="Google Shape;564;p28">
            <a:extLst>
              <a:ext uri="{FF2B5EF4-FFF2-40B4-BE49-F238E27FC236}">
                <a16:creationId xmlns:a16="http://schemas.microsoft.com/office/drawing/2014/main" id="{D5C7AD9E-93C5-EC09-118A-60E926DD3C39}"/>
              </a:ext>
            </a:extLst>
          </p:cNvPr>
          <p:cNvSpPr txBox="1">
            <a:spLocks/>
          </p:cNvSpPr>
          <p:nvPr/>
        </p:nvSpPr>
        <p:spPr>
          <a:xfrm>
            <a:off x="1607403" y="2658050"/>
            <a:ext cx="3049655" cy="390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uk-UA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Сладність для новачків</a:t>
            </a:r>
            <a:endParaRPr lang="ru-RU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6" name="Google Shape;564;p28">
            <a:extLst>
              <a:ext uri="{FF2B5EF4-FFF2-40B4-BE49-F238E27FC236}">
                <a16:creationId xmlns:a16="http://schemas.microsoft.com/office/drawing/2014/main" id="{5863126D-2680-242F-21F6-62813BDE5D2E}"/>
              </a:ext>
            </a:extLst>
          </p:cNvPr>
          <p:cNvSpPr txBox="1">
            <a:spLocks/>
          </p:cNvSpPr>
          <p:nvPr/>
        </p:nvSpPr>
        <p:spPr>
          <a:xfrm>
            <a:off x="1786472" y="3545165"/>
            <a:ext cx="2691515" cy="390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uk-UA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Відсутність наративу</a:t>
            </a:r>
            <a:endParaRPr lang="ru-RU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564;p28">
            <a:extLst>
              <a:ext uri="{FF2B5EF4-FFF2-40B4-BE49-F238E27FC236}">
                <a16:creationId xmlns:a16="http://schemas.microsoft.com/office/drawing/2014/main" id="{36F6366F-45E6-38E1-65F9-66AA92D6C2FF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uk-UA" sz="2000" dirty="0">
                <a:latin typeface="Reggae One" panose="020B0604020202020204" charset="-128"/>
                <a:ea typeface="Reggae One" panose="020B0604020202020204" charset="-128"/>
              </a:rPr>
              <a:t>4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2210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20;p48">
            <a:extLst>
              <a:ext uri="{FF2B5EF4-FFF2-40B4-BE49-F238E27FC236}">
                <a16:creationId xmlns:a16="http://schemas.microsoft.com/office/drawing/2014/main" id="{10E27386-FC7C-5D60-5910-C19788C8CC26}"/>
              </a:ext>
            </a:extLst>
          </p:cNvPr>
          <p:cNvGrpSpPr/>
          <p:nvPr/>
        </p:nvGrpSpPr>
        <p:grpSpPr>
          <a:xfrm>
            <a:off x="1266456" y="556755"/>
            <a:ext cx="396784" cy="396652"/>
            <a:chOff x="4052700" y="1989325"/>
            <a:chExt cx="375600" cy="375475"/>
          </a:xfrm>
        </p:grpSpPr>
        <p:sp>
          <p:nvSpPr>
            <p:cNvPr id="3" name="Google Shape;2021;p48">
              <a:extLst>
                <a:ext uri="{FF2B5EF4-FFF2-40B4-BE49-F238E27FC236}">
                  <a16:creationId xmlns:a16="http://schemas.microsoft.com/office/drawing/2014/main" id="{28A93689-0244-E506-3718-28DC80AB7732}"/>
                </a:ext>
              </a:extLst>
            </p:cNvPr>
            <p:cNvSpPr/>
            <p:nvPr/>
          </p:nvSpPr>
          <p:spPr>
            <a:xfrm>
              <a:off x="4209600" y="2254250"/>
              <a:ext cx="62350" cy="43100"/>
            </a:xfrm>
            <a:custGeom>
              <a:avLst/>
              <a:gdLst/>
              <a:ahLst/>
              <a:cxnLst/>
              <a:rect l="l" t="t" r="r" b="b"/>
              <a:pathLst>
                <a:path w="2494" h="1724" extrusionOk="0">
                  <a:moveTo>
                    <a:pt x="0" y="0"/>
                  </a:moveTo>
                  <a:lnTo>
                    <a:pt x="691" y="1407"/>
                  </a:lnTo>
                  <a:cubicBezTo>
                    <a:pt x="793" y="1618"/>
                    <a:pt x="1020" y="1723"/>
                    <a:pt x="1247" y="1723"/>
                  </a:cubicBezTo>
                  <a:cubicBezTo>
                    <a:pt x="1474" y="1723"/>
                    <a:pt x="1701" y="1618"/>
                    <a:pt x="1803" y="1407"/>
                  </a:cubicBezTo>
                  <a:lnTo>
                    <a:pt x="2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22;p48">
              <a:extLst>
                <a:ext uri="{FF2B5EF4-FFF2-40B4-BE49-F238E27FC236}">
                  <a16:creationId xmlns:a16="http://schemas.microsoft.com/office/drawing/2014/main" id="{FA9148D5-B7EC-BEE0-F396-C65023670855}"/>
                </a:ext>
              </a:extLst>
            </p:cNvPr>
            <p:cNvSpPr/>
            <p:nvPr/>
          </p:nvSpPr>
          <p:spPr>
            <a:xfrm>
              <a:off x="4296225" y="1989525"/>
              <a:ext cx="82200" cy="111725"/>
            </a:xfrm>
            <a:custGeom>
              <a:avLst/>
              <a:gdLst/>
              <a:ahLst/>
              <a:cxnLst/>
              <a:rect l="l" t="t" r="r" b="b"/>
              <a:pathLst>
                <a:path w="3288" h="4469" extrusionOk="0">
                  <a:moveTo>
                    <a:pt x="2430" y="1"/>
                  </a:moveTo>
                  <a:cubicBezTo>
                    <a:pt x="2251" y="1"/>
                    <a:pt x="2085" y="116"/>
                    <a:pt x="2034" y="295"/>
                  </a:cubicBezTo>
                  <a:cubicBezTo>
                    <a:pt x="1804" y="934"/>
                    <a:pt x="1356" y="1932"/>
                    <a:pt x="666" y="2418"/>
                  </a:cubicBezTo>
                  <a:cubicBezTo>
                    <a:pt x="90" y="2801"/>
                    <a:pt x="1" y="3607"/>
                    <a:pt x="474" y="4119"/>
                  </a:cubicBezTo>
                  <a:cubicBezTo>
                    <a:pt x="696" y="4353"/>
                    <a:pt x="994" y="4468"/>
                    <a:pt x="1291" y="4468"/>
                  </a:cubicBezTo>
                  <a:cubicBezTo>
                    <a:pt x="1625" y="4468"/>
                    <a:pt x="1958" y="4321"/>
                    <a:pt x="2175" y="4029"/>
                  </a:cubicBezTo>
                  <a:cubicBezTo>
                    <a:pt x="3057" y="2942"/>
                    <a:pt x="3287" y="1382"/>
                    <a:pt x="2852" y="282"/>
                  </a:cubicBezTo>
                  <a:lnTo>
                    <a:pt x="2840" y="282"/>
                  </a:lnTo>
                  <a:cubicBezTo>
                    <a:pt x="2776" y="116"/>
                    <a:pt x="2609" y="1"/>
                    <a:pt x="2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23;p48">
              <a:extLst>
                <a:ext uri="{FF2B5EF4-FFF2-40B4-BE49-F238E27FC236}">
                  <a16:creationId xmlns:a16="http://schemas.microsoft.com/office/drawing/2014/main" id="{02B66BF1-0986-0A6B-886F-4DC2C9B463A7}"/>
                </a:ext>
              </a:extLst>
            </p:cNvPr>
            <p:cNvSpPr/>
            <p:nvPr/>
          </p:nvSpPr>
          <p:spPr>
            <a:xfrm>
              <a:off x="4103150" y="1989325"/>
              <a:ext cx="81225" cy="110600"/>
            </a:xfrm>
            <a:custGeom>
              <a:avLst/>
              <a:gdLst/>
              <a:ahLst/>
              <a:cxnLst/>
              <a:rect l="l" t="t" r="r" b="b"/>
              <a:pathLst>
                <a:path w="3249" h="4424" extrusionOk="0">
                  <a:moveTo>
                    <a:pt x="851" y="1"/>
                  </a:moveTo>
                  <a:cubicBezTo>
                    <a:pt x="681" y="1"/>
                    <a:pt x="511" y="94"/>
                    <a:pt x="435" y="278"/>
                  </a:cubicBezTo>
                  <a:cubicBezTo>
                    <a:pt x="0" y="1390"/>
                    <a:pt x="230" y="2937"/>
                    <a:pt x="1113" y="4024"/>
                  </a:cubicBezTo>
                  <a:cubicBezTo>
                    <a:pt x="1336" y="4289"/>
                    <a:pt x="1653" y="4424"/>
                    <a:pt x="1972" y="4424"/>
                  </a:cubicBezTo>
                  <a:cubicBezTo>
                    <a:pt x="2255" y="4424"/>
                    <a:pt x="2540" y="4317"/>
                    <a:pt x="2762" y="4101"/>
                  </a:cubicBezTo>
                  <a:cubicBezTo>
                    <a:pt x="3248" y="3615"/>
                    <a:pt x="3184" y="2822"/>
                    <a:pt x="2622" y="2413"/>
                  </a:cubicBezTo>
                  <a:cubicBezTo>
                    <a:pt x="1931" y="1927"/>
                    <a:pt x="1496" y="930"/>
                    <a:pt x="1266" y="290"/>
                  </a:cubicBezTo>
                  <a:cubicBezTo>
                    <a:pt x="1195" y="97"/>
                    <a:pt x="1023" y="1"/>
                    <a:pt x="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24;p48">
              <a:extLst>
                <a:ext uri="{FF2B5EF4-FFF2-40B4-BE49-F238E27FC236}">
                  <a16:creationId xmlns:a16="http://schemas.microsoft.com/office/drawing/2014/main" id="{355A4174-4C62-460C-0BFF-61791DFB4D4E}"/>
                </a:ext>
              </a:extLst>
            </p:cNvPr>
            <p:cNvSpPr/>
            <p:nvPr/>
          </p:nvSpPr>
          <p:spPr>
            <a:xfrm>
              <a:off x="4141175" y="2155125"/>
              <a:ext cx="67175" cy="45100"/>
            </a:xfrm>
            <a:custGeom>
              <a:avLst/>
              <a:gdLst/>
              <a:ahLst/>
              <a:cxnLst/>
              <a:rect l="l" t="t" r="r" b="b"/>
              <a:pathLst>
                <a:path w="2687" h="1804" extrusionOk="0">
                  <a:moveTo>
                    <a:pt x="461" y="1"/>
                  </a:moveTo>
                  <a:cubicBezTo>
                    <a:pt x="218" y="1"/>
                    <a:pt x="26" y="193"/>
                    <a:pt x="26" y="436"/>
                  </a:cubicBezTo>
                  <a:cubicBezTo>
                    <a:pt x="1" y="1190"/>
                    <a:pt x="602" y="1804"/>
                    <a:pt x="1344" y="1804"/>
                  </a:cubicBezTo>
                  <a:cubicBezTo>
                    <a:pt x="2085" y="1804"/>
                    <a:pt x="2686" y="1190"/>
                    <a:pt x="2661" y="436"/>
                  </a:cubicBezTo>
                  <a:cubicBezTo>
                    <a:pt x="2661" y="193"/>
                    <a:pt x="2469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25;p48">
              <a:extLst>
                <a:ext uri="{FF2B5EF4-FFF2-40B4-BE49-F238E27FC236}">
                  <a16:creationId xmlns:a16="http://schemas.microsoft.com/office/drawing/2014/main" id="{4D411A81-811B-B36E-9244-B872EAC1A382}"/>
                </a:ext>
              </a:extLst>
            </p:cNvPr>
            <p:cNvSpPr/>
            <p:nvPr/>
          </p:nvSpPr>
          <p:spPr>
            <a:xfrm>
              <a:off x="4273850" y="2155125"/>
              <a:ext cx="65875" cy="43825"/>
            </a:xfrm>
            <a:custGeom>
              <a:avLst/>
              <a:gdLst/>
              <a:ahLst/>
              <a:cxnLst/>
              <a:rect l="l" t="t" r="r" b="b"/>
              <a:pathLst>
                <a:path w="2635" h="1753" extrusionOk="0">
                  <a:moveTo>
                    <a:pt x="435" y="1"/>
                  </a:moveTo>
                  <a:cubicBezTo>
                    <a:pt x="193" y="1"/>
                    <a:pt x="1" y="193"/>
                    <a:pt x="1" y="436"/>
                  </a:cubicBezTo>
                  <a:cubicBezTo>
                    <a:pt x="1" y="1165"/>
                    <a:pt x="589" y="1753"/>
                    <a:pt x="1318" y="1753"/>
                  </a:cubicBezTo>
                  <a:cubicBezTo>
                    <a:pt x="2047" y="1753"/>
                    <a:pt x="2635" y="1165"/>
                    <a:pt x="2635" y="436"/>
                  </a:cubicBezTo>
                  <a:cubicBezTo>
                    <a:pt x="2635" y="193"/>
                    <a:pt x="2430" y="1"/>
                    <a:pt x="2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26;p48">
              <a:extLst>
                <a:ext uri="{FF2B5EF4-FFF2-40B4-BE49-F238E27FC236}">
                  <a16:creationId xmlns:a16="http://schemas.microsoft.com/office/drawing/2014/main" id="{2C95510D-DDE4-E21B-E34E-D389DF031D19}"/>
                </a:ext>
              </a:extLst>
            </p:cNvPr>
            <p:cNvSpPr/>
            <p:nvPr/>
          </p:nvSpPr>
          <p:spPr>
            <a:xfrm>
              <a:off x="4369450" y="2122050"/>
              <a:ext cx="58850" cy="108875"/>
            </a:xfrm>
            <a:custGeom>
              <a:avLst/>
              <a:gdLst/>
              <a:ahLst/>
              <a:cxnLst/>
              <a:rect l="l" t="t" r="r" b="b"/>
              <a:pathLst>
                <a:path w="2354" h="4355" extrusionOk="0">
                  <a:moveTo>
                    <a:pt x="1910" y="0"/>
                  </a:moveTo>
                  <a:cubicBezTo>
                    <a:pt x="1845" y="0"/>
                    <a:pt x="1778" y="14"/>
                    <a:pt x="1714" y="45"/>
                  </a:cubicBezTo>
                  <a:lnTo>
                    <a:pt x="1726" y="45"/>
                  </a:lnTo>
                  <a:lnTo>
                    <a:pt x="563" y="608"/>
                  </a:lnTo>
                  <a:lnTo>
                    <a:pt x="563" y="1324"/>
                  </a:lnTo>
                  <a:cubicBezTo>
                    <a:pt x="563" y="1861"/>
                    <a:pt x="358" y="2385"/>
                    <a:pt x="0" y="2782"/>
                  </a:cubicBezTo>
                  <a:cubicBezTo>
                    <a:pt x="358" y="3229"/>
                    <a:pt x="550" y="3792"/>
                    <a:pt x="563" y="4355"/>
                  </a:cubicBezTo>
                  <a:cubicBezTo>
                    <a:pt x="1599" y="4150"/>
                    <a:pt x="2340" y="3255"/>
                    <a:pt x="2353" y="2206"/>
                  </a:cubicBezTo>
                  <a:lnTo>
                    <a:pt x="2353" y="442"/>
                  </a:lnTo>
                  <a:cubicBezTo>
                    <a:pt x="2353" y="182"/>
                    <a:pt x="2142" y="0"/>
                    <a:pt x="1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27;p48">
              <a:extLst>
                <a:ext uri="{FF2B5EF4-FFF2-40B4-BE49-F238E27FC236}">
                  <a16:creationId xmlns:a16="http://schemas.microsoft.com/office/drawing/2014/main" id="{A601F8B9-6B30-3FDB-A437-C465B2139673}"/>
                </a:ext>
              </a:extLst>
            </p:cNvPr>
            <p:cNvSpPr/>
            <p:nvPr/>
          </p:nvSpPr>
          <p:spPr>
            <a:xfrm>
              <a:off x="4052700" y="2121900"/>
              <a:ext cx="59100" cy="109025"/>
            </a:xfrm>
            <a:custGeom>
              <a:avLst/>
              <a:gdLst/>
              <a:ahLst/>
              <a:cxnLst/>
              <a:rect l="l" t="t" r="r" b="b"/>
              <a:pathLst>
                <a:path w="2364" h="4361" extrusionOk="0">
                  <a:moveTo>
                    <a:pt x="447" y="1"/>
                  </a:moveTo>
                  <a:cubicBezTo>
                    <a:pt x="214" y="1"/>
                    <a:pt x="1" y="190"/>
                    <a:pt x="11" y="448"/>
                  </a:cubicBezTo>
                  <a:lnTo>
                    <a:pt x="11" y="2212"/>
                  </a:lnTo>
                  <a:cubicBezTo>
                    <a:pt x="23" y="3261"/>
                    <a:pt x="765" y="4156"/>
                    <a:pt x="1801" y="4361"/>
                  </a:cubicBezTo>
                  <a:cubicBezTo>
                    <a:pt x="1814" y="3798"/>
                    <a:pt x="2018" y="3235"/>
                    <a:pt x="2363" y="2788"/>
                  </a:cubicBezTo>
                  <a:cubicBezTo>
                    <a:pt x="2018" y="2391"/>
                    <a:pt x="1814" y="1867"/>
                    <a:pt x="1801" y="1330"/>
                  </a:cubicBezTo>
                  <a:lnTo>
                    <a:pt x="1801" y="614"/>
                  </a:lnTo>
                  <a:lnTo>
                    <a:pt x="650" y="51"/>
                  </a:lnTo>
                  <a:cubicBezTo>
                    <a:pt x="584" y="17"/>
                    <a:pt x="515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28;p48">
              <a:extLst>
                <a:ext uri="{FF2B5EF4-FFF2-40B4-BE49-F238E27FC236}">
                  <a16:creationId xmlns:a16="http://schemas.microsoft.com/office/drawing/2014/main" id="{CFA26BB7-1B8D-50CC-1C07-A4770ADA4EDA}"/>
                </a:ext>
              </a:extLst>
            </p:cNvPr>
            <p:cNvSpPr/>
            <p:nvPr/>
          </p:nvSpPr>
          <p:spPr>
            <a:xfrm>
              <a:off x="4119775" y="2033975"/>
              <a:ext cx="241375" cy="126625"/>
            </a:xfrm>
            <a:custGeom>
              <a:avLst/>
              <a:gdLst/>
              <a:ahLst/>
              <a:cxnLst/>
              <a:rect l="l" t="t" r="r" b="b"/>
              <a:pathLst>
                <a:path w="9655" h="5065" extrusionOk="0">
                  <a:moveTo>
                    <a:pt x="3964" y="0"/>
                  </a:moveTo>
                  <a:cubicBezTo>
                    <a:pt x="3555" y="0"/>
                    <a:pt x="3159" y="64"/>
                    <a:pt x="2775" y="192"/>
                  </a:cubicBezTo>
                  <a:cubicBezTo>
                    <a:pt x="3069" y="512"/>
                    <a:pt x="3261" y="921"/>
                    <a:pt x="3287" y="1369"/>
                  </a:cubicBezTo>
                  <a:cubicBezTo>
                    <a:pt x="3407" y="2623"/>
                    <a:pt x="2393" y="3540"/>
                    <a:pt x="1300" y="3540"/>
                  </a:cubicBezTo>
                  <a:cubicBezTo>
                    <a:pt x="889" y="3540"/>
                    <a:pt x="467" y="3411"/>
                    <a:pt x="90" y="3121"/>
                  </a:cubicBezTo>
                  <a:cubicBezTo>
                    <a:pt x="26" y="3402"/>
                    <a:pt x="0" y="3683"/>
                    <a:pt x="0" y="3965"/>
                  </a:cubicBezTo>
                  <a:lnTo>
                    <a:pt x="0" y="4847"/>
                  </a:lnTo>
                  <a:cubicBezTo>
                    <a:pt x="0" y="4924"/>
                    <a:pt x="13" y="4988"/>
                    <a:pt x="26" y="5064"/>
                  </a:cubicBezTo>
                  <a:cubicBezTo>
                    <a:pt x="128" y="4438"/>
                    <a:pt x="678" y="3977"/>
                    <a:pt x="1317" y="3965"/>
                  </a:cubicBezTo>
                  <a:lnTo>
                    <a:pt x="3082" y="3965"/>
                  </a:lnTo>
                  <a:cubicBezTo>
                    <a:pt x="3299" y="3977"/>
                    <a:pt x="3517" y="4029"/>
                    <a:pt x="3721" y="4144"/>
                  </a:cubicBezTo>
                  <a:cubicBezTo>
                    <a:pt x="3977" y="3734"/>
                    <a:pt x="4405" y="3530"/>
                    <a:pt x="4834" y="3530"/>
                  </a:cubicBezTo>
                  <a:cubicBezTo>
                    <a:pt x="5262" y="3530"/>
                    <a:pt x="5691" y="3734"/>
                    <a:pt x="5946" y="4144"/>
                  </a:cubicBezTo>
                  <a:cubicBezTo>
                    <a:pt x="6138" y="4029"/>
                    <a:pt x="6356" y="3977"/>
                    <a:pt x="6586" y="3965"/>
                  </a:cubicBezTo>
                  <a:lnTo>
                    <a:pt x="8338" y="3965"/>
                  </a:lnTo>
                  <a:cubicBezTo>
                    <a:pt x="8977" y="3977"/>
                    <a:pt x="9527" y="4438"/>
                    <a:pt x="9642" y="5064"/>
                  </a:cubicBezTo>
                  <a:cubicBezTo>
                    <a:pt x="9642" y="4988"/>
                    <a:pt x="9655" y="4924"/>
                    <a:pt x="9655" y="4847"/>
                  </a:cubicBezTo>
                  <a:lnTo>
                    <a:pt x="9655" y="3965"/>
                  </a:lnTo>
                  <a:cubicBezTo>
                    <a:pt x="9655" y="3683"/>
                    <a:pt x="9629" y="3402"/>
                    <a:pt x="9565" y="3121"/>
                  </a:cubicBezTo>
                  <a:cubicBezTo>
                    <a:pt x="9222" y="3388"/>
                    <a:pt x="8802" y="3528"/>
                    <a:pt x="8369" y="3530"/>
                  </a:cubicBezTo>
                  <a:lnTo>
                    <a:pt x="8369" y="3530"/>
                  </a:lnTo>
                  <a:cubicBezTo>
                    <a:pt x="6635" y="3525"/>
                    <a:pt x="5730" y="1469"/>
                    <a:pt x="6905" y="192"/>
                  </a:cubicBezTo>
                  <a:cubicBezTo>
                    <a:pt x="6522" y="64"/>
                    <a:pt x="6113" y="0"/>
                    <a:pt x="5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9;p48">
              <a:extLst>
                <a:ext uri="{FF2B5EF4-FFF2-40B4-BE49-F238E27FC236}">
                  <a16:creationId xmlns:a16="http://schemas.microsoft.com/office/drawing/2014/main" id="{38A84F96-9DD2-F42A-A262-25A8C8ED0E47}"/>
                </a:ext>
              </a:extLst>
            </p:cNvPr>
            <p:cNvSpPr/>
            <p:nvPr/>
          </p:nvSpPr>
          <p:spPr>
            <a:xfrm>
              <a:off x="4119775" y="2201175"/>
              <a:ext cx="242025" cy="163625"/>
            </a:xfrm>
            <a:custGeom>
              <a:avLst/>
              <a:gdLst/>
              <a:ahLst/>
              <a:cxnLst/>
              <a:rect l="l" t="t" r="r" b="b"/>
              <a:pathLst>
                <a:path w="9681" h="6545" extrusionOk="0">
                  <a:moveTo>
                    <a:pt x="524" y="0"/>
                  </a:moveTo>
                  <a:cubicBezTo>
                    <a:pt x="192" y="320"/>
                    <a:pt x="0" y="768"/>
                    <a:pt x="0" y="1228"/>
                  </a:cubicBezTo>
                  <a:lnTo>
                    <a:pt x="0" y="1241"/>
                  </a:lnTo>
                  <a:cubicBezTo>
                    <a:pt x="0" y="1918"/>
                    <a:pt x="384" y="2532"/>
                    <a:pt x="998" y="2826"/>
                  </a:cubicBezTo>
                  <a:lnTo>
                    <a:pt x="1905" y="4693"/>
                  </a:lnTo>
                  <a:cubicBezTo>
                    <a:pt x="2487" y="5927"/>
                    <a:pt x="3661" y="6544"/>
                    <a:pt x="4834" y="6544"/>
                  </a:cubicBezTo>
                  <a:cubicBezTo>
                    <a:pt x="6007" y="6544"/>
                    <a:pt x="7180" y="5927"/>
                    <a:pt x="7762" y="4693"/>
                  </a:cubicBezTo>
                  <a:lnTo>
                    <a:pt x="8683" y="2826"/>
                  </a:lnTo>
                  <a:cubicBezTo>
                    <a:pt x="9284" y="2532"/>
                    <a:pt x="9680" y="1918"/>
                    <a:pt x="9680" y="1241"/>
                  </a:cubicBezTo>
                  <a:cubicBezTo>
                    <a:pt x="9667" y="768"/>
                    <a:pt x="9488" y="333"/>
                    <a:pt x="9156" y="0"/>
                  </a:cubicBezTo>
                  <a:cubicBezTo>
                    <a:pt x="8730" y="521"/>
                    <a:pt x="8111" y="794"/>
                    <a:pt x="7484" y="794"/>
                  </a:cubicBezTo>
                  <a:cubicBezTo>
                    <a:pt x="7019" y="794"/>
                    <a:pt x="6549" y="643"/>
                    <a:pt x="6151" y="333"/>
                  </a:cubicBezTo>
                  <a:lnTo>
                    <a:pt x="6151" y="793"/>
                  </a:lnTo>
                  <a:cubicBezTo>
                    <a:pt x="6151" y="947"/>
                    <a:pt x="6125" y="1100"/>
                    <a:pt x="6074" y="1241"/>
                  </a:cubicBezTo>
                  <a:lnTo>
                    <a:pt x="6790" y="1241"/>
                  </a:lnTo>
                  <a:cubicBezTo>
                    <a:pt x="7123" y="1241"/>
                    <a:pt x="7327" y="1586"/>
                    <a:pt x="7187" y="1880"/>
                  </a:cubicBezTo>
                  <a:lnTo>
                    <a:pt x="6189" y="3926"/>
                  </a:lnTo>
                  <a:cubicBezTo>
                    <a:pt x="5914" y="4482"/>
                    <a:pt x="5377" y="4760"/>
                    <a:pt x="4840" y="4760"/>
                  </a:cubicBezTo>
                  <a:cubicBezTo>
                    <a:pt x="4303" y="4760"/>
                    <a:pt x="3766" y="4482"/>
                    <a:pt x="3491" y="3926"/>
                  </a:cubicBezTo>
                  <a:lnTo>
                    <a:pt x="2506" y="1906"/>
                  </a:lnTo>
                  <a:cubicBezTo>
                    <a:pt x="2430" y="1765"/>
                    <a:pt x="2443" y="1599"/>
                    <a:pt x="2519" y="1458"/>
                  </a:cubicBezTo>
                  <a:cubicBezTo>
                    <a:pt x="2596" y="1330"/>
                    <a:pt x="2724" y="1241"/>
                    <a:pt x="2877" y="1241"/>
                  </a:cubicBezTo>
                  <a:lnTo>
                    <a:pt x="3593" y="1241"/>
                  </a:lnTo>
                  <a:cubicBezTo>
                    <a:pt x="3542" y="1100"/>
                    <a:pt x="3517" y="947"/>
                    <a:pt x="3517" y="793"/>
                  </a:cubicBezTo>
                  <a:lnTo>
                    <a:pt x="3517" y="333"/>
                  </a:lnTo>
                  <a:cubicBezTo>
                    <a:pt x="3133" y="627"/>
                    <a:pt x="2673" y="793"/>
                    <a:pt x="2200" y="793"/>
                  </a:cubicBezTo>
                  <a:cubicBezTo>
                    <a:pt x="1547" y="793"/>
                    <a:pt x="934" y="499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0;p48">
              <a:extLst>
                <a:ext uri="{FF2B5EF4-FFF2-40B4-BE49-F238E27FC236}">
                  <a16:creationId xmlns:a16="http://schemas.microsoft.com/office/drawing/2014/main" id="{B3FAEDB6-2FE7-F08C-665D-BCEDFBC3DDB1}"/>
                </a:ext>
              </a:extLst>
            </p:cNvPr>
            <p:cNvSpPr/>
            <p:nvPr/>
          </p:nvSpPr>
          <p:spPr>
            <a:xfrm>
              <a:off x="4229750" y="2143950"/>
              <a:ext cx="22075" cy="88250"/>
            </a:xfrm>
            <a:custGeom>
              <a:avLst/>
              <a:gdLst/>
              <a:ahLst/>
              <a:cxnLst/>
              <a:rect l="l" t="t" r="r" b="b"/>
              <a:pathLst>
                <a:path w="883" h="3530" extrusionOk="0">
                  <a:moveTo>
                    <a:pt x="435" y="0"/>
                  </a:moveTo>
                  <a:cubicBezTo>
                    <a:pt x="192" y="0"/>
                    <a:pt x="0" y="205"/>
                    <a:pt x="0" y="448"/>
                  </a:cubicBezTo>
                  <a:lnTo>
                    <a:pt x="0" y="3530"/>
                  </a:lnTo>
                  <a:lnTo>
                    <a:pt x="882" y="3530"/>
                  </a:lnTo>
                  <a:lnTo>
                    <a:pt x="882" y="448"/>
                  </a:lnTo>
                  <a:cubicBezTo>
                    <a:pt x="882" y="205"/>
                    <a:pt x="678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020;p48">
            <a:extLst>
              <a:ext uri="{FF2B5EF4-FFF2-40B4-BE49-F238E27FC236}">
                <a16:creationId xmlns:a16="http://schemas.microsoft.com/office/drawing/2014/main" id="{DD6CD9BA-6C60-5C15-0498-36BEC00DAE8C}"/>
              </a:ext>
            </a:extLst>
          </p:cNvPr>
          <p:cNvGrpSpPr/>
          <p:nvPr/>
        </p:nvGrpSpPr>
        <p:grpSpPr>
          <a:xfrm>
            <a:off x="7480760" y="562706"/>
            <a:ext cx="396784" cy="396652"/>
            <a:chOff x="4052700" y="1989325"/>
            <a:chExt cx="375600" cy="375475"/>
          </a:xfrm>
        </p:grpSpPr>
        <p:sp>
          <p:nvSpPr>
            <p:cNvPr id="15" name="Google Shape;2021;p48">
              <a:extLst>
                <a:ext uri="{FF2B5EF4-FFF2-40B4-BE49-F238E27FC236}">
                  <a16:creationId xmlns:a16="http://schemas.microsoft.com/office/drawing/2014/main" id="{C93C5B0A-B4FD-2E4A-A246-EFEDD968E417}"/>
                </a:ext>
              </a:extLst>
            </p:cNvPr>
            <p:cNvSpPr/>
            <p:nvPr/>
          </p:nvSpPr>
          <p:spPr>
            <a:xfrm>
              <a:off x="4209600" y="2254250"/>
              <a:ext cx="62350" cy="43100"/>
            </a:xfrm>
            <a:custGeom>
              <a:avLst/>
              <a:gdLst/>
              <a:ahLst/>
              <a:cxnLst/>
              <a:rect l="l" t="t" r="r" b="b"/>
              <a:pathLst>
                <a:path w="2494" h="1724" extrusionOk="0">
                  <a:moveTo>
                    <a:pt x="0" y="0"/>
                  </a:moveTo>
                  <a:lnTo>
                    <a:pt x="691" y="1407"/>
                  </a:lnTo>
                  <a:cubicBezTo>
                    <a:pt x="793" y="1618"/>
                    <a:pt x="1020" y="1723"/>
                    <a:pt x="1247" y="1723"/>
                  </a:cubicBezTo>
                  <a:cubicBezTo>
                    <a:pt x="1474" y="1723"/>
                    <a:pt x="1701" y="1618"/>
                    <a:pt x="1803" y="1407"/>
                  </a:cubicBezTo>
                  <a:lnTo>
                    <a:pt x="2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2;p48">
              <a:extLst>
                <a:ext uri="{FF2B5EF4-FFF2-40B4-BE49-F238E27FC236}">
                  <a16:creationId xmlns:a16="http://schemas.microsoft.com/office/drawing/2014/main" id="{D02433F7-3B51-3E72-910D-8BC2704BE07B}"/>
                </a:ext>
              </a:extLst>
            </p:cNvPr>
            <p:cNvSpPr/>
            <p:nvPr/>
          </p:nvSpPr>
          <p:spPr>
            <a:xfrm>
              <a:off x="4296225" y="1989525"/>
              <a:ext cx="82200" cy="111725"/>
            </a:xfrm>
            <a:custGeom>
              <a:avLst/>
              <a:gdLst/>
              <a:ahLst/>
              <a:cxnLst/>
              <a:rect l="l" t="t" r="r" b="b"/>
              <a:pathLst>
                <a:path w="3288" h="4469" extrusionOk="0">
                  <a:moveTo>
                    <a:pt x="2430" y="1"/>
                  </a:moveTo>
                  <a:cubicBezTo>
                    <a:pt x="2251" y="1"/>
                    <a:pt x="2085" y="116"/>
                    <a:pt x="2034" y="295"/>
                  </a:cubicBezTo>
                  <a:cubicBezTo>
                    <a:pt x="1804" y="934"/>
                    <a:pt x="1356" y="1932"/>
                    <a:pt x="666" y="2418"/>
                  </a:cubicBezTo>
                  <a:cubicBezTo>
                    <a:pt x="90" y="2801"/>
                    <a:pt x="1" y="3607"/>
                    <a:pt x="474" y="4119"/>
                  </a:cubicBezTo>
                  <a:cubicBezTo>
                    <a:pt x="696" y="4353"/>
                    <a:pt x="994" y="4468"/>
                    <a:pt x="1291" y="4468"/>
                  </a:cubicBezTo>
                  <a:cubicBezTo>
                    <a:pt x="1625" y="4468"/>
                    <a:pt x="1958" y="4321"/>
                    <a:pt x="2175" y="4029"/>
                  </a:cubicBezTo>
                  <a:cubicBezTo>
                    <a:pt x="3057" y="2942"/>
                    <a:pt x="3287" y="1382"/>
                    <a:pt x="2852" y="282"/>
                  </a:cubicBezTo>
                  <a:lnTo>
                    <a:pt x="2840" y="282"/>
                  </a:lnTo>
                  <a:cubicBezTo>
                    <a:pt x="2776" y="116"/>
                    <a:pt x="2609" y="1"/>
                    <a:pt x="2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23;p48">
              <a:extLst>
                <a:ext uri="{FF2B5EF4-FFF2-40B4-BE49-F238E27FC236}">
                  <a16:creationId xmlns:a16="http://schemas.microsoft.com/office/drawing/2014/main" id="{EC20E389-7D8B-588E-DA80-FC72EEDAE624}"/>
                </a:ext>
              </a:extLst>
            </p:cNvPr>
            <p:cNvSpPr/>
            <p:nvPr/>
          </p:nvSpPr>
          <p:spPr>
            <a:xfrm>
              <a:off x="4103150" y="1989325"/>
              <a:ext cx="81225" cy="110600"/>
            </a:xfrm>
            <a:custGeom>
              <a:avLst/>
              <a:gdLst/>
              <a:ahLst/>
              <a:cxnLst/>
              <a:rect l="l" t="t" r="r" b="b"/>
              <a:pathLst>
                <a:path w="3249" h="4424" extrusionOk="0">
                  <a:moveTo>
                    <a:pt x="851" y="1"/>
                  </a:moveTo>
                  <a:cubicBezTo>
                    <a:pt x="681" y="1"/>
                    <a:pt x="511" y="94"/>
                    <a:pt x="435" y="278"/>
                  </a:cubicBezTo>
                  <a:cubicBezTo>
                    <a:pt x="0" y="1390"/>
                    <a:pt x="230" y="2937"/>
                    <a:pt x="1113" y="4024"/>
                  </a:cubicBezTo>
                  <a:cubicBezTo>
                    <a:pt x="1336" y="4289"/>
                    <a:pt x="1653" y="4424"/>
                    <a:pt x="1972" y="4424"/>
                  </a:cubicBezTo>
                  <a:cubicBezTo>
                    <a:pt x="2255" y="4424"/>
                    <a:pt x="2540" y="4317"/>
                    <a:pt x="2762" y="4101"/>
                  </a:cubicBezTo>
                  <a:cubicBezTo>
                    <a:pt x="3248" y="3615"/>
                    <a:pt x="3184" y="2822"/>
                    <a:pt x="2622" y="2413"/>
                  </a:cubicBezTo>
                  <a:cubicBezTo>
                    <a:pt x="1931" y="1927"/>
                    <a:pt x="1496" y="930"/>
                    <a:pt x="1266" y="290"/>
                  </a:cubicBezTo>
                  <a:cubicBezTo>
                    <a:pt x="1195" y="97"/>
                    <a:pt x="1023" y="1"/>
                    <a:pt x="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24;p48">
              <a:extLst>
                <a:ext uri="{FF2B5EF4-FFF2-40B4-BE49-F238E27FC236}">
                  <a16:creationId xmlns:a16="http://schemas.microsoft.com/office/drawing/2014/main" id="{E8A8FA91-10A7-EB61-A340-9030FA5F7975}"/>
                </a:ext>
              </a:extLst>
            </p:cNvPr>
            <p:cNvSpPr/>
            <p:nvPr/>
          </p:nvSpPr>
          <p:spPr>
            <a:xfrm>
              <a:off x="4141175" y="2155125"/>
              <a:ext cx="67175" cy="45100"/>
            </a:xfrm>
            <a:custGeom>
              <a:avLst/>
              <a:gdLst/>
              <a:ahLst/>
              <a:cxnLst/>
              <a:rect l="l" t="t" r="r" b="b"/>
              <a:pathLst>
                <a:path w="2687" h="1804" extrusionOk="0">
                  <a:moveTo>
                    <a:pt x="461" y="1"/>
                  </a:moveTo>
                  <a:cubicBezTo>
                    <a:pt x="218" y="1"/>
                    <a:pt x="26" y="193"/>
                    <a:pt x="26" y="436"/>
                  </a:cubicBezTo>
                  <a:cubicBezTo>
                    <a:pt x="1" y="1190"/>
                    <a:pt x="602" y="1804"/>
                    <a:pt x="1344" y="1804"/>
                  </a:cubicBezTo>
                  <a:cubicBezTo>
                    <a:pt x="2085" y="1804"/>
                    <a:pt x="2686" y="1190"/>
                    <a:pt x="2661" y="436"/>
                  </a:cubicBezTo>
                  <a:cubicBezTo>
                    <a:pt x="2661" y="193"/>
                    <a:pt x="2469" y="1"/>
                    <a:pt x="2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25;p48">
              <a:extLst>
                <a:ext uri="{FF2B5EF4-FFF2-40B4-BE49-F238E27FC236}">
                  <a16:creationId xmlns:a16="http://schemas.microsoft.com/office/drawing/2014/main" id="{A4F9405B-D727-B42B-43A6-DD7585E9BBCA}"/>
                </a:ext>
              </a:extLst>
            </p:cNvPr>
            <p:cNvSpPr/>
            <p:nvPr/>
          </p:nvSpPr>
          <p:spPr>
            <a:xfrm>
              <a:off x="4273850" y="2155125"/>
              <a:ext cx="65875" cy="43825"/>
            </a:xfrm>
            <a:custGeom>
              <a:avLst/>
              <a:gdLst/>
              <a:ahLst/>
              <a:cxnLst/>
              <a:rect l="l" t="t" r="r" b="b"/>
              <a:pathLst>
                <a:path w="2635" h="1753" extrusionOk="0">
                  <a:moveTo>
                    <a:pt x="435" y="1"/>
                  </a:moveTo>
                  <a:cubicBezTo>
                    <a:pt x="193" y="1"/>
                    <a:pt x="1" y="193"/>
                    <a:pt x="1" y="436"/>
                  </a:cubicBezTo>
                  <a:cubicBezTo>
                    <a:pt x="1" y="1165"/>
                    <a:pt x="589" y="1753"/>
                    <a:pt x="1318" y="1753"/>
                  </a:cubicBezTo>
                  <a:cubicBezTo>
                    <a:pt x="2047" y="1753"/>
                    <a:pt x="2635" y="1165"/>
                    <a:pt x="2635" y="436"/>
                  </a:cubicBezTo>
                  <a:cubicBezTo>
                    <a:pt x="2635" y="193"/>
                    <a:pt x="2430" y="1"/>
                    <a:pt x="2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26;p48">
              <a:extLst>
                <a:ext uri="{FF2B5EF4-FFF2-40B4-BE49-F238E27FC236}">
                  <a16:creationId xmlns:a16="http://schemas.microsoft.com/office/drawing/2014/main" id="{771DA9BA-FCDD-4B20-F8C7-4884E6654868}"/>
                </a:ext>
              </a:extLst>
            </p:cNvPr>
            <p:cNvSpPr/>
            <p:nvPr/>
          </p:nvSpPr>
          <p:spPr>
            <a:xfrm>
              <a:off x="4369450" y="2122050"/>
              <a:ext cx="58850" cy="108875"/>
            </a:xfrm>
            <a:custGeom>
              <a:avLst/>
              <a:gdLst/>
              <a:ahLst/>
              <a:cxnLst/>
              <a:rect l="l" t="t" r="r" b="b"/>
              <a:pathLst>
                <a:path w="2354" h="4355" extrusionOk="0">
                  <a:moveTo>
                    <a:pt x="1910" y="0"/>
                  </a:moveTo>
                  <a:cubicBezTo>
                    <a:pt x="1845" y="0"/>
                    <a:pt x="1778" y="14"/>
                    <a:pt x="1714" y="45"/>
                  </a:cubicBezTo>
                  <a:lnTo>
                    <a:pt x="1726" y="45"/>
                  </a:lnTo>
                  <a:lnTo>
                    <a:pt x="563" y="608"/>
                  </a:lnTo>
                  <a:lnTo>
                    <a:pt x="563" y="1324"/>
                  </a:lnTo>
                  <a:cubicBezTo>
                    <a:pt x="563" y="1861"/>
                    <a:pt x="358" y="2385"/>
                    <a:pt x="0" y="2782"/>
                  </a:cubicBezTo>
                  <a:cubicBezTo>
                    <a:pt x="358" y="3229"/>
                    <a:pt x="550" y="3792"/>
                    <a:pt x="563" y="4355"/>
                  </a:cubicBezTo>
                  <a:cubicBezTo>
                    <a:pt x="1599" y="4150"/>
                    <a:pt x="2340" y="3255"/>
                    <a:pt x="2353" y="2206"/>
                  </a:cubicBezTo>
                  <a:lnTo>
                    <a:pt x="2353" y="442"/>
                  </a:lnTo>
                  <a:cubicBezTo>
                    <a:pt x="2353" y="182"/>
                    <a:pt x="2142" y="0"/>
                    <a:pt x="1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27;p48">
              <a:extLst>
                <a:ext uri="{FF2B5EF4-FFF2-40B4-BE49-F238E27FC236}">
                  <a16:creationId xmlns:a16="http://schemas.microsoft.com/office/drawing/2014/main" id="{18E8007C-8120-2E8D-8841-4B59C6873B99}"/>
                </a:ext>
              </a:extLst>
            </p:cNvPr>
            <p:cNvSpPr/>
            <p:nvPr/>
          </p:nvSpPr>
          <p:spPr>
            <a:xfrm>
              <a:off x="4052700" y="2121900"/>
              <a:ext cx="59100" cy="109025"/>
            </a:xfrm>
            <a:custGeom>
              <a:avLst/>
              <a:gdLst/>
              <a:ahLst/>
              <a:cxnLst/>
              <a:rect l="l" t="t" r="r" b="b"/>
              <a:pathLst>
                <a:path w="2364" h="4361" extrusionOk="0">
                  <a:moveTo>
                    <a:pt x="447" y="1"/>
                  </a:moveTo>
                  <a:cubicBezTo>
                    <a:pt x="214" y="1"/>
                    <a:pt x="1" y="190"/>
                    <a:pt x="11" y="448"/>
                  </a:cubicBezTo>
                  <a:lnTo>
                    <a:pt x="11" y="2212"/>
                  </a:lnTo>
                  <a:cubicBezTo>
                    <a:pt x="23" y="3261"/>
                    <a:pt x="765" y="4156"/>
                    <a:pt x="1801" y="4361"/>
                  </a:cubicBezTo>
                  <a:cubicBezTo>
                    <a:pt x="1814" y="3798"/>
                    <a:pt x="2018" y="3235"/>
                    <a:pt x="2363" y="2788"/>
                  </a:cubicBezTo>
                  <a:cubicBezTo>
                    <a:pt x="2018" y="2391"/>
                    <a:pt x="1814" y="1867"/>
                    <a:pt x="1801" y="1330"/>
                  </a:cubicBezTo>
                  <a:lnTo>
                    <a:pt x="1801" y="614"/>
                  </a:lnTo>
                  <a:lnTo>
                    <a:pt x="650" y="51"/>
                  </a:lnTo>
                  <a:cubicBezTo>
                    <a:pt x="584" y="17"/>
                    <a:pt x="515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28;p48">
              <a:extLst>
                <a:ext uri="{FF2B5EF4-FFF2-40B4-BE49-F238E27FC236}">
                  <a16:creationId xmlns:a16="http://schemas.microsoft.com/office/drawing/2014/main" id="{69CAA2A1-4B23-BE64-FE8B-B20BF1346156}"/>
                </a:ext>
              </a:extLst>
            </p:cNvPr>
            <p:cNvSpPr/>
            <p:nvPr/>
          </p:nvSpPr>
          <p:spPr>
            <a:xfrm>
              <a:off x="4119775" y="2033975"/>
              <a:ext cx="241375" cy="126625"/>
            </a:xfrm>
            <a:custGeom>
              <a:avLst/>
              <a:gdLst/>
              <a:ahLst/>
              <a:cxnLst/>
              <a:rect l="l" t="t" r="r" b="b"/>
              <a:pathLst>
                <a:path w="9655" h="5065" extrusionOk="0">
                  <a:moveTo>
                    <a:pt x="3964" y="0"/>
                  </a:moveTo>
                  <a:cubicBezTo>
                    <a:pt x="3555" y="0"/>
                    <a:pt x="3159" y="64"/>
                    <a:pt x="2775" y="192"/>
                  </a:cubicBezTo>
                  <a:cubicBezTo>
                    <a:pt x="3069" y="512"/>
                    <a:pt x="3261" y="921"/>
                    <a:pt x="3287" y="1369"/>
                  </a:cubicBezTo>
                  <a:cubicBezTo>
                    <a:pt x="3407" y="2623"/>
                    <a:pt x="2393" y="3540"/>
                    <a:pt x="1300" y="3540"/>
                  </a:cubicBezTo>
                  <a:cubicBezTo>
                    <a:pt x="889" y="3540"/>
                    <a:pt x="467" y="3411"/>
                    <a:pt x="90" y="3121"/>
                  </a:cubicBezTo>
                  <a:cubicBezTo>
                    <a:pt x="26" y="3402"/>
                    <a:pt x="0" y="3683"/>
                    <a:pt x="0" y="3965"/>
                  </a:cubicBezTo>
                  <a:lnTo>
                    <a:pt x="0" y="4847"/>
                  </a:lnTo>
                  <a:cubicBezTo>
                    <a:pt x="0" y="4924"/>
                    <a:pt x="13" y="4988"/>
                    <a:pt x="26" y="5064"/>
                  </a:cubicBezTo>
                  <a:cubicBezTo>
                    <a:pt x="128" y="4438"/>
                    <a:pt x="678" y="3977"/>
                    <a:pt x="1317" y="3965"/>
                  </a:cubicBezTo>
                  <a:lnTo>
                    <a:pt x="3082" y="3965"/>
                  </a:lnTo>
                  <a:cubicBezTo>
                    <a:pt x="3299" y="3977"/>
                    <a:pt x="3517" y="4029"/>
                    <a:pt x="3721" y="4144"/>
                  </a:cubicBezTo>
                  <a:cubicBezTo>
                    <a:pt x="3977" y="3734"/>
                    <a:pt x="4405" y="3530"/>
                    <a:pt x="4834" y="3530"/>
                  </a:cubicBezTo>
                  <a:cubicBezTo>
                    <a:pt x="5262" y="3530"/>
                    <a:pt x="5691" y="3734"/>
                    <a:pt x="5946" y="4144"/>
                  </a:cubicBezTo>
                  <a:cubicBezTo>
                    <a:pt x="6138" y="4029"/>
                    <a:pt x="6356" y="3977"/>
                    <a:pt x="6586" y="3965"/>
                  </a:cubicBezTo>
                  <a:lnTo>
                    <a:pt x="8338" y="3965"/>
                  </a:lnTo>
                  <a:cubicBezTo>
                    <a:pt x="8977" y="3977"/>
                    <a:pt x="9527" y="4438"/>
                    <a:pt x="9642" y="5064"/>
                  </a:cubicBezTo>
                  <a:cubicBezTo>
                    <a:pt x="9642" y="4988"/>
                    <a:pt x="9655" y="4924"/>
                    <a:pt x="9655" y="4847"/>
                  </a:cubicBezTo>
                  <a:lnTo>
                    <a:pt x="9655" y="3965"/>
                  </a:lnTo>
                  <a:cubicBezTo>
                    <a:pt x="9655" y="3683"/>
                    <a:pt x="9629" y="3402"/>
                    <a:pt x="9565" y="3121"/>
                  </a:cubicBezTo>
                  <a:cubicBezTo>
                    <a:pt x="9222" y="3388"/>
                    <a:pt x="8802" y="3528"/>
                    <a:pt x="8369" y="3530"/>
                  </a:cubicBezTo>
                  <a:lnTo>
                    <a:pt x="8369" y="3530"/>
                  </a:lnTo>
                  <a:cubicBezTo>
                    <a:pt x="6635" y="3525"/>
                    <a:pt x="5730" y="1469"/>
                    <a:pt x="6905" y="192"/>
                  </a:cubicBezTo>
                  <a:cubicBezTo>
                    <a:pt x="6522" y="64"/>
                    <a:pt x="6113" y="0"/>
                    <a:pt x="5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29;p48">
              <a:extLst>
                <a:ext uri="{FF2B5EF4-FFF2-40B4-BE49-F238E27FC236}">
                  <a16:creationId xmlns:a16="http://schemas.microsoft.com/office/drawing/2014/main" id="{60F561D7-7AFD-6DF3-D71F-E5A14FC3A4C3}"/>
                </a:ext>
              </a:extLst>
            </p:cNvPr>
            <p:cNvSpPr/>
            <p:nvPr/>
          </p:nvSpPr>
          <p:spPr>
            <a:xfrm>
              <a:off x="4119775" y="2201175"/>
              <a:ext cx="242025" cy="163625"/>
            </a:xfrm>
            <a:custGeom>
              <a:avLst/>
              <a:gdLst/>
              <a:ahLst/>
              <a:cxnLst/>
              <a:rect l="l" t="t" r="r" b="b"/>
              <a:pathLst>
                <a:path w="9681" h="6545" extrusionOk="0">
                  <a:moveTo>
                    <a:pt x="524" y="0"/>
                  </a:moveTo>
                  <a:cubicBezTo>
                    <a:pt x="192" y="320"/>
                    <a:pt x="0" y="768"/>
                    <a:pt x="0" y="1228"/>
                  </a:cubicBezTo>
                  <a:lnTo>
                    <a:pt x="0" y="1241"/>
                  </a:lnTo>
                  <a:cubicBezTo>
                    <a:pt x="0" y="1918"/>
                    <a:pt x="384" y="2532"/>
                    <a:pt x="998" y="2826"/>
                  </a:cubicBezTo>
                  <a:lnTo>
                    <a:pt x="1905" y="4693"/>
                  </a:lnTo>
                  <a:cubicBezTo>
                    <a:pt x="2487" y="5927"/>
                    <a:pt x="3661" y="6544"/>
                    <a:pt x="4834" y="6544"/>
                  </a:cubicBezTo>
                  <a:cubicBezTo>
                    <a:pt x="6007" y="6544"/>
                    <a:pt x="7180" y="5927"/>
                    <a:pt x="7762" y="4693"/>
                  </a:cubicBezTo>
                  <a:lnTo>
                    <a:pt x="8683" y="2826"/>
                  </a:lnTo>
                  <a:cubicBezTo>
                    <a:pt x="9284" y="2532"/>
                    <a:pt x="9680" y="1918"/>
                    <a:pt x="9680" y="1241"/>
                  </a:cubicBezTo>
                  <a:cubicBezTo>
                    <a:pt x="9667" y="768"/>
                    <a:pt x="9488" y="333"/>
                    <a:pt x="9156" y="0"/>
                  </a:cubicBezTo>
                  <a:cubicBezTo>
                    <a:pt x="8730" y="521"/>
                    <a:pt x="8111" y="794"/>
                    <a:pt x="7484" y="794"/>
                  </a:cubicBezTo>
                  <a:cubicBezTo>
                    <a:pt x="7019" y="794"/>
                    <a:pt x="6549" y="643"/>
                    <a:pt x="6151" y="333"/>
                  </a:cubicBezTo>
                  <a:lnTo>
                    <a:pt x="6151" y="793"/>
                  </a:lnTo>
                  <a:cubicBezTo>
                    <a:pt x="6151" y="947"/>
                    <a:pt x="6125" y="1100"/>
                    <a:pt x="6074" y="1241"/>
                  </a:cubicBezTo>
                  <a:lnTo>
                    <a:pt x="6790" y="1241"/>
                  </a:lnTo>
                  <a:cubicBezTo>
                    <a:pt x="7123" y="1241"/>
                    <a:pt x="7327" y="1586"/>
                    <a:pt x="7187" y="1880"/>
                  </a:cubicBezTo>
                  <a:lnTo>
                    <a:pt x="6189" y="3926"/>
                  </a:lnTo>
                  <a:cubicBezTo>
                    <a:pt x="5914" y="4482"/>
                    <a:pt x="5377" y="4760"/>
                    <a:pt x="4840" y="4760"/>
                  </a:cubicBezTo>
                  <a:cubicBezTo>
                    <a:pt x="4303" y="4760"/>
                    <a:pt x="3766" y="4482"/>
                    <a:pt x="3491" y="3926"/>
                  </a:cubicBezTo>
                  <a:lnTo>
                    <a:pt x="2506" y="1906"/>
                  </a:lnTo>
                  <a:cubicBezTo>
                    <a:pt x="2430" y="1765"/>
                    <a:pt x="2443" y="1599"/>
                    <a:pt x="2519" y="1458"/>
                  </a:cubicBezTo>
                  <a:cubicBezTo>
                    <a:pt x="2596" y="1330"/>
                    <a:pt x="2724" y="1241"/>
                    <a:pt x="2877" y="1241"/>
                  </a:cubicBezTo>
                  <a:lnTo>
                    <a:pt x="3593" y="1241"/>
                  </a:lnTo>
                  <a:cubicBezTo>
                    <a:pt x="3542" y="1100"/>
                    <a:pt x="3517" y="947"/>
                    <a:pt x="3517" y="793"/>
                  </a:cubicBezTo>
                  <a:lnTo>
                    <a:pt x="3517" y="333"/>
                  </a:lnTo>
                  <a:cubicBezTo>
                    <a:pt x="3133" y="627"/>
                    <a:pt x="2673" y="793"/>
                    <a:pt x="2200" y="793"/>
                  </a:cubicBezTo>
                  <a:cubicBezTo>
                    <a:pt x="1547" y="793"/>
                    <a:pt x="934" y="499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0;p48">
              <a:extLst>
                <a:ext uri="{FF2B5EF4-FFF2-40B4-BE49-F238E27FC236}">
                  <a16:creationId xmlns:a16="http://schemas.microsoft.com/office/drawing/2014/main" id="{C69A8EDC-8759-5A0C-5B4F-A119EDD16A97}"/>
                </a:ext>
              </a:extLst>
            </p:cNvPr>
            <p:cNvSpPr/>
            <p:nvPr/>
          </p:nvSpPr>
          <p:spPr>
            <a:xfrm>
              <a:off x="4229750" y="2143950"/>
              <a:ext cx="22075" cy="88250"/>
            </a:xfrm>
            <a:custGeom>
              <a:avLst/>
              <a:gdLst/>
              <a:ahLst/>
              <a:cxnLst/>
              <a:rect l="l" t="t" r="r" b="b"/>
              <a:pathLst>
                <a:path w="883" h="3530" extrusionOk="0">
                  <a:moveTo>
                    <a:pt x="435" y="0"/>
                  </a:moveTo>
                  <a:cubicBezTo>
                    <a:pt x="192" y="0"/>
                    <a:pt x="0" y="205"/>
                    <a:pt x="0" y="448"/>
                  </a:cubicBezTo>
                  <a:lnTo>
                    <a:pt x="0" y="3530"/>
                  </a:lnTo>
                  <a:lnTo>
                    <a:pt x="882" y="3530"/>
                  </a:lnTo>
                  <a:lnTo>
                    <a:pt x="882" y="448"/>
                  </a:lnTo>
                  <a:cubicBezTo>
                    <a:pt x="882" y="205"/>
                    <a:pt x="678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A8ED9FD-160E-6C37-ADD8-321D7500D077}"/>
              </a:ext>
            </a:extLst>
          </p:cNvPr>
          <p:cNvSpPr txBox="1"/>
          <p:nvPr/>
        </p:nvSpPr>
        <p:spPr>
          <a:xfrm>
            <a:off x="1739313" y="493471"/>
            <a:ext cx="56653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800" spc="-150" dirty="0">
                <a:latin typeface="Reggae One" panose="020B0604020202020204" charset="-128"/>
                <a:ea typeface="Reggae One" panose="020B0604020202020204" charset="-128"/>
              </a:rPr>
              <a:t>Постановка задачі</a:t>
            </a:r>
            <a:endParaRPr lang="ru-RU" sz="28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08B482-09A4-36F8-8763-37DF0FE9516B}"/>
              </a:ext>
            </a:extLst>
          </p:cNvPr>
          <p:cNvSpPr/>
          <p:nvPr/>
        </p:nvSpPr>
        <p:spPr>
          <a:xfrm>
            <a:off x="519088" y="2509983"/>
            <a:ext cx="2619954" cy="5232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+mj-lt"/>
              </a:rPr>
              <a:t>Система генерації кімнат 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4EF943-5C76-A726-7EC1-98C9B5E07678}"/>
              </a:ext>
            </a:extLst>
          </p:cNvPr>
          <p:cNvSpPr/>
          <p:nvPr/>
        </p:nvSpPr>
        <p:spPr>
          <a:xfrm>
            <a:off x="6004958" y="2504506"/>
            <a:ext cx="2619954" cy="5232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Вороги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09356A-A99B-914F-917A-DA2361A8E3A4}"/>
              </a:ext>
            </a:extLst>
          </p:cNvPr>
          <p:cNvSpPr/>
          <p:nvPr/>
        </p:nvSpPr>
        <p:spPr>
          <a:xfrm>
            <a:off x="1823463" y="3420666"/>
            <a:ext cx="2619954" cy="5232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solidFill>
                  <a:schemeClr val="accent1"/>
                </a:solidFill>
              </a:rPr>
              <a:t>Механіка </a:t>
            </a:r>
            <a:r>
              <a:rPr lang="ru-RU" dirty="0">
                <a:solidFill>
                  <a:schemeClr val="accent1"/>
                </a:solidFill>
              </a:rPr>
              <a:t>закриття дверей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33E141-D52F-93B8-6EED-54AD1F136C15}"/>
              </a:ext>
            </a:extLst>
          </p:cNvPr>
          <p:cNvSpPr/>
          <p:nvPr/>
        </p:nvSpPr>
        <p:spPr>
          <a:xfrm>
            <a:off x="4700585" y="3420666"/>
            <a:ext cx="2619954" cy="5232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solidFill>
                  <a:schemeClr val="accent1"/>
                </a:solidFill>
              </a:rPr>
              <a:t>Інтерфейс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Google Shape;564;p28">
            <a:extLst>
              <a:ext uri="{FF2B5EF4-FFF2-40B4-BE49-F238E27FC236}">
                <a16:creationId xmlns:a16="http://schemas.microsoft.com/office/drawing/2014/main" id="{90999FA7-D5FC-1A1A-C46B-AEDFDE30861A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en-US" sz="2000" dirty="0">
                <a:latin typeface="Reggae One" panose="020B0604020202020204" charset="-128"/>
                <a:ea typeface="Reggae One" panose="020B0604020202020204" charset="-128"/>
              </a:rPr>
              <a:t>5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CB23EF-A93A-224F-1AD8-25E013FFA655}"/>
              </a:ext>
            </a:extLst>
          </p:cNvPr>
          <p:cNvSpPr/>
          <p:nvPr/>
        </p:nvSpPr>
        <p:spPr>
          <a:xfrm>
            <a:off x="2926543" y="1362701"/>
            <a:ext cx="3290912" cy="58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800" dirty="0">
                <a:solidFill>
                  <a:schemeClr val="accent1"/>
                </a:solidFill>
                <a:latin typeface="+mj-lt"/>
              </a:rPr>
              <a:t>Програмний застосунок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 “Whispers of the Yokai”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06FB7D-115F-2DAB-F548-15AFE9DB823C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829065" y="1948309"/>
            <a:ext cx="1583493" cy="561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E20932-394D-844E-56E7-2B8EB8CEE2E2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3133440" y="1948309"/>
            <a:ext cx="920332" cy="1472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CF5B90-0A2A-DA4A-8378-FD6A0DE3257B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74101" y="1948309"/>
            <a:ext cx="1036461" cy="1472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32F9EE-54A6-CC34-50E6-2A8C73328E2E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753394" y="1948309"/>
            <a:ext cx="1561541" cy="5561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67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58;p48">
            <a:extLst>
              <a:ext uri="{FF2B5EF4-FFF2-40B4-BE49-F238E27FC236}">
                <a16:creationId xmlns:a16="http://schemas.microsoft.com/office/drawing/2014/main" id="{1AD058F7-8C9F-6259-9ED7-492EDF9B5E4B}"/>
              </a:ext>
            </a:extLst>
          </p:cNvPr>
          <p:cNvGrpSpPr/>
          <p:nvPr/>
        </p:nvGrpSpPr>
        <p:grpSpPr>
          <a:xfrm>
            <a:off x="2150728" y="699535"/>
            <a:ext cx="334562" cy="395490"/>
            <a:chOff x="3311500" y="1310525"/>
            <a:chExt cx="316700" cy="374375"/>
          </a:xfrm>
        </p:grpSpPr>
        <p:sp>
          <p:nvSpPr>
            <p:cNvPr id="4" name="Google Shape;1959;p48">
              <a:extLst>
                <a:ext uri="{FF2B5EF4-FFF2-40B4-BE49-F238E27FC236}">
                  <a16:creationId xmlns:a16="http://schemas.microsoft.com/office/drawing/2014/main" id="{271A95DE-815E-F133-DC6B-7726C2C747DE}"/>
                </a:ext>
              </a:extLst>
            </p:cNvPr>
            <p:cNvSpPr/>
            <p:nvPr/>
          </p:nvSpPr>
          <p:spPr>
            <a:xfrm>
              <a:off x="3381925" y="1420175"/>
              <a:ext cx="175850" cy="66200"/>
            </a:xfrm>
            <a:custGeom>
              <a:avLst/>
              <a:gdLst/>
              <a:ahLst/>
              <a:cxnLst/>
              <a:rect l="l" t="t" r="r" b="b"/>
              <a:pathLst>
                <a:path w="7034" h="2648" extrusionOk="0">
                  <a:moveTo>
                    <a:pt x="2188" y="880"/>
                  </a:moveTo>
                  <a:cubicBezTo>
                    <a:pt x="2416" y="880"/>
                    <a:pt x="2635" y="1061"/>
                    <a:pt x="2635" y="1330"/>
                  </a:cubicBezTo>
                  <a:cubicBezTo>
                    <a:pt x="2635" y="1573"/>
                    <a:pt x="2443" y="1765"/>
                    <a:pt x="2200" y="1765"/>
                  </a:cubicBezTo>
                  <a:cubicBezTo>
                    <a:pt x="1804" y="1765"/>
                    <a:pt x="1599" y="1292"/>
                    <a:pt x="1880" y="1011"/>
                  </a:cubicBezTo>
                  <a:cubicBezTo>
                    <a:pt x="1970" y="920"/>
                    <a:pt x="2080" y="880"/>
                    <a:pt x="2188" y="880"/>
                  </a:cubicBezTo>
                  <a:close/>
                  <a:moveTo>
                    <a:pt x="4829" y="880"/>
                  </a:moveTo>
                  <a:cubicBezTo>
                    <a:pt x="5057" y="880"/>
                    <a:pt x="5282" y="1061"/>
                    <a:pt x="5282" y="1330"/>
                  </a:cubicBezTo>
                  <a:cubicBezTo>
                    <a:pt x="5282" y="1561"/>
                    <a:pt x="5077" y="1765"/>
                    <a:pt x="4847" y="1765"/>
                  </a:cubicBezTo>
                  <a:lnTo>
                    <a:pt x="4834" y="1765"/>
                  </a:lnTo>
                  <a:cubicBezTo>
                    <a:pt x="4438" y="1765"/>
                    <a:pt x="4246" y="1292"/>
                    <a:pt x="4527" y="1011"/>
                  </a:cubicBezTo>
                  <a:cubicBezTo>
                    <a:pt x="4613" y="920"/>
                    <a:pt x="4722" y="880"/>
                    <a:pt x="4829" y="880"/>
                  </a:cubicBezTo>
                  <a:close/>
                  <a:moveTo>
                    <a:pt x="1701" y="0"/>
                  </a:moveTo>
                  <a:lnTo>
                    <a:pt x="1" y="1522"/>
                  </a:lnTo>
                  <a:lnTo>
                    <a:pt x="1" y="2647"/>
                  </a:lnTo>
                  <a:lnTo>
                    <a:pt x="7034" y="2647"/>
                  </a:lnTo>
                  <a:lnTo>
                    <a:pt x="7034" y="1522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60;p48">
              <a:extLst>
                <a:ext uri="{FF2B5EF4-FFF2-40B4-BE49-F238E27FC236}">
                  <a16:creationId xmlns:a16="http://schemas.microsoft.com/office/drawing/2014/main" id="{A14E2A4B-AFF1-B257-2383-9E34962559CB}"/>
                </a:ext>
              </a:extLst>
            </p:cNvPr>
            <p:cNvSpPr/>
            <p:nvPr/>
          </p:nvSpPr>
          <p:spPr>
            <a:xfrm>
              <a:off x="3449050" y="1379900"/>
              <a:ext cx="41600" cy="18550"/>
            </a:xfrm>
            <a:custGeom>
              <a:avLst/>
              <a:gdLst/>
              <a:ahLst/>
              <a:cxnLst/>
              <a:rect l="l" t="t" r="r" b="b"/>
              <a:pathLst>
                <a:path w="1664" h="742" extrusionOk="0">
                  <a:moveTo>
                    <a:pt x="832" y="0"/>
                  </a:moveTo>
                  <a:lnTo>
                    <a:pt x="1" y="742"/>
                  </a:lnTo>
                  <a:lnTo>
                    <a:pt x="1663" y="74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61;p48">
              <a:extLst>
                <a:ext uri="{FF2B5EF4-FFF2-40B4-BE49-F238E27FC236}">
                  <a16:creationId xmlns:a16="http://schemas.microsoft.com/office/drawing/2014/main" id="{5F2B45E4-BD3D-1B46-CFF7-8A6904FFC07E}"/>
                </a:ext>
              </a:extLst>
            </p:cNvPr>
            <p:cNvSpPr/>
            <p:nvPr/>
          </p:nvSpPr>
          <p:spPr>
            <a:xfrm>
              <a:off x="3384800" y="1508400"/>
              <a:ext cx="169775" cy="65900"/>
            </a:xfrm>
            <a:custGeom>
              <a:avLst/>
              <a:gdLst/>
              <a:ahLst/>
              <a:cxnLst/>
              <a:rect l="l" t="t" r="r" b="b"/>
              <a:pathLst>
                <a:path w="6791" h="2636" extrusionOk="0">
                  <a:moveTo>
                    <a:pt x="1" y="1"/>
                  </a:moveTo>
                  <a:cubicBezTo>
                    <a:pt x="397" y="1548"/>
                    <a:pt x="1804" y="2635"/>
                    <a:pt x="3402" y="2635"/>
                  </a:cubicBezTo>
                  <a:cubicBezTo>
                    <a:pt x="5001" y="2635"/>
                    <a:pt x="6394" y="1548"/>
                    <a:pt x="6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2;p48">
              <a:extLst>
                <a:ext uri="{FF2B5EF4-FFF2-40B4-BE49-F238E27FC236}">
                  <a16:creationId xmlns:a16="http://schemas.microsoft.com/office/drawing/2014/main" id="{1E24C289-8078-F130-BACC-12CD6CB73C91}"/>
                </a:ext>
              </a:extLst>
            </p:cNvPr>
            <p:cNvSpPr/>
            <p:nvPr/>
          </p:nvSpPr>
          <p:spPr>
            <a:xfrm>
              <a:off x="3381925" y="1310525"/>
              <a:ext cx="175850" cy="118625"/>
            </a:xfrm>
            <a:custGeom>
              <a:avLst/>
              <a:gdLst/>
              <a:ahLst/>
              <a:cxnLst/>
              <a:rect l="l" t="t" r="r" b="b"/>
              <a:pathLst>
                <a:path w="7034" h="4745" extrusionOk="0">
                  <a:moveTo>
                    <a:pt x="3517" y="0"/>
                  </a:moveTo>
                  <a:cubicBezTo>
                    <a:pt x="1573" y="0"/>
                    <a:pt x="1" y="1573"/>
                    <a:pt x="1" y="3517"/>
                  </a:cubicBezTo>
                  <a:lnTo>
                    <a:pt x="1" y="4732"/>
                  </a:lnTo>
                  <a:lnTo>
                    <a:pt x="3236" y="1855"/>
                  </a:lnTo>
                  <a:cubicBezTo>
                    <a:pt x="3319" y="1784"/>
                    <a:pt x="3421" y="1749"/>
                    <a:pt x="3523" y="1749"/>
                  </a:cubicBezTo>
                  <a:cubicBezTo>
                    <a:pt x="3626" y="1749"/>
                    <a:pt x="3728" y="1784"/>
                    <a:pt x="3811" y="1855"/>
                  </a:cubicBezTo>
                  <a:lnTo>
                    <a:pt x="3798" y="1867"/>
                  </a:lnTo>
                  <a:lnTo>
                    <a:pt x="7034" y="4745"/>
                  </a:lnTo>
                  <a:lnTo>
                    <a:pt x="7034" y="3517"/>
                  </a:lnTo>
                  <a:cubicBezTo>
                    <a:pt x="7034" y="1573"/>
                    <a:pt x="5461" y="0"/>
                    <a:pt x="3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63;p48">
              <a:extLst>
                <a:ext uri="{FF2B5EF4-FFF2-40B4-BE49-F238E27FC236}">
                  <a16:creationId xmlns:a16="http://schemas.microsoft.com/office/drawing/2014/main" id="{FB30A7BF-770D-6C76-7083-63DD03B87D09}"/>
                </a:ext>
              </a:extLst>
            </p:cNvPr>
            <p:cNvSpPr/>
            <p:nvPr/>
          </p:nvSpPr>
          <p:spPr>
            <a:xfrm>
              <a:off x="3311500" y="1508225"/>
              <a:ext cx="183625" cy="176675"/>
            </a:xfrm>
            <a:custGeom>
              <a:avLst/>
              <a:gdLst/>
              <a:ahLst/>
              <a:cxnLst/>
              <a:rect l="l" t="t" r="r" b="b"/>
              <a:pathLst>
                <a:path w="7345" h="7067" extrusionOk="0">
                  <a:moveTo>
                    <a:pt x="625" y="0"/>
                  </a:moveTo>
                  <a:cubicBezTo>
                    <a:pt x="300" y="0"/>
                    <a:pt x="1" y="386"/>
                    <a:pt x="273" y="724"/>
                  </a:cubicBezTo>
                  <a:lnTo>
                    <a:pt x="1718" y="2540"/>
                  </a:lnTo>
                  <a:cubicBezTo>
                    <a:pt x="720" y="3678"/>
                    <a:pt x="170" y="5136"/>
                    <a:pt x="170" y="6645"/>
                  </a:cubicBezTo>
                  <a:cubicBezTo>
                    <a:pt x="183" y="6875"/>
                    <a:pt x="375" y="7067"/>
                    <a:pt x="618" y="7067"/>
                  </a:cubicBezTo>
                  <a:lnTo>
                    <a:pt x="7344" y="7067"/>
                  </a:lnTo>
                  <a:lnTo>
                    <a:pt x="4147" y="2923"/>
                  </a:lnTo>
                  <a:cubicBezTo>
                    <a:pt x="3585" y="2604"/>
                    <a:pt x="3099" y="2156"/>
                    <a:pt x="2715" y="1632"/>
                  </a:cubicBezTo>
                  <a:cubicBezTo>
                    <a:pt x="2587" y="1721"/>
                    <a:pt x="2472" y="1824"/>
                    <a:pt x="2357" y="1926"/>
                  </a:cubicBezTo>
                  <a:lnTo>
                    <a:pt x="963" y="174"/>
                  </a:lnTo>
                  <a:cubicBezTo>
                    <a:pt x="864" y="51"/>
                    <a:pt x="743" y="0"/>
                    <a:pt x="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4;p48">
              <a:extLst>
                <a:ext uri="{FF2B5EF4-FFF2-40B4-BE49-F238E27FC236}">
                  <a16:creationId xmlns:a16="http://schemas.microsoft.com/office/drawing/2014/main" id="{0FEDDA79-0FEE-2EE0-A874-855435168878}"/>
                </a:ext>
              </a:extLst>
            </p:cNvPr>
            <p:cNvSpPr/>
            <p:nvPr/>
          </p:nvSpPr>
          <p:spPr>
            <a:xfrm>
              <a:off x="3453225" y="1595050"/>
              <a:ext cx="32950" cy="21750"/>
            </a:xfrm>
            <a:custGeom>
              <a:avLst/>
              <a:gdLst/>
              <a:ahLst/>
              <a:cxnLst/>
              <a:rect l="l" t="t" r="r" b="b"/>
              <a:pathLst>
                <a:path w="1318" h="870" extrusionOk="0">
                  <a:moveTo>
                    <a:pt x="0" y="0"/>
                  </a:moveTo>
                  <a:lnTo>
                    <a:pt x="691" y="870"/>
                  </a:lnTo>
                  <a:lnTo>
                    <a:pt x="1317" y="0"/>
                  </a:lnTo>
                  <a:lnTo>
                    <a:pt x="1317" y="0"/>
                  </a:lnTo>
                  <a:cubicBezTo>
                    <a:pt x="1100" y="26"/>
                    <a:pt x="882" y="51"/>
                    <a:pt x="665" y="51"/>
                  </a:cubicBezTo>
                  <a:cubicBezTo>
                    <a:pt x="448" y="51"/>
                    <a:pt x="218" y="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65;p48">
              <a:extLst>
                <a:ext uri="{FF2B5EF4-FFF2-40B4-BE49-F238E27FC236}">
                  <a16:creationId xmlns:a16="http://schemas.microsoft.com/office/drawing/2014/main" id="{AE33F143-E0AD-ECF3-585A-53C970B575E8}"/>
                </a:ext>
              </a:extLst>
            </p:cNvPr>
            <p:cNvSpPr/>
            <p:nvPr/>
          </p:nvSpPr>
          <p:spPr>
            <a:xfrm>
              <a:off x="3484550" y="1507900"/>
              <a:ext cx="143650" cy="177000"/>
            </a:xfrm>
            <a:custGeom>
              <a:avLst/>
              <a:gdLst/>
              <a:ahLst/>
              <a:cxnLst/>
              <a:rect l="l" t="t" r="r" b="b"/>
              <a:pathLst>
                <a:path w="5746" h="7080" extrusionOk="0">
                  <a:moveTo>
                    <a:pt x="5121" y="1"/>
                  </a:moveTo>
                  <a:cubicBezTo>
                    <a:pt x="5003" y="1"/>
                    <a:pt x="4882" y="52"/>
                    <a:pt x="4783" y="174"/>
                  </a:cubicBezTo>
                  <a:lnTo>
                    <a:pt x="3389" y="1926"/>
                  </a:lnTo>
                  <a:cubicBezTo>
                    <a:pt x="3274" y="1824"/>
                    <a:pt x="3146" y="1722"/>
                    <a:pt x="3031" y="1632"/>
                  </a:cubicBezTo>
                  <a:cubicBezTo>
                    <a:pt x="2622" y="2220"/>
                    <a:pt x="2085" y="2693"/>
                    <a:pt x="1458" y="3026"/>
                  </a:cubicBezTo>
                  <a:lnTo>
                    <a:pt x="0" y="5085"/>
                  </a:lnTo>
                  <a:lnTo>
                    <a:pt x="1535" y="7080"/>
                  </a:lnTo>
                  <a:lnTo>
                    <a:pt x="5128" y="7080"/>
                  </a:lnTo>
                  <a:cubicBezTo>
                    <a:pt x="5371" y="7080"/>
                    <a:pt x="5576" y="6888"/>
                    <a:pt x="5576" y="6645"/>
                  </a:cubicBezTo>
                  <a:cubicBezTo>
                    <a:pt x="5576" y="5123"/>
                    <a:pt x="5026" y="3665"/>
                    <a:pt x="4028" y="2540"/>
                  </a:cubicBezTo>
                  <a:lnTo>
                    <a:pt x="5473" y="724"/>
                  </a:lnTo>
                  <a:cubicBezTo>
                    <a:pt x="5745" y="386"/>
                    <a:pt x="5446" y="1"/>
                    <a:pt x="5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958;p48">
            <a:extLst>
              <a:ext uri="{FF2B5EF4-FFF2-40B4-BE49-F238E27FC236}">
                <a16:creationId xmlns:a16="http://schemas.microsoft.com/office/drawing/2014/main" id="{F9DC6E3A-905C-EDE4-57C6-97E4A318FDBC}"/>
              </a:ext>
            </a:extLst>
          </p:cNvPr>
          <p:cNvGrpSpPr/>
          <p:nvPr/>
        </p:nvGrpSpPr>
        <p:grpSpPr>
          <a:xfrm>
            <a:off x="6658708" y="687558"/>
            <a:ext cx="334562" cy="395490"/>
            <a:chOff x="3311500" y="1310525"/>
            <a:chExt cx="316700" cy="374375"/>
          </a:xfrm>
        </p:grpSpPr>
        <p:sp>
          <p:nvSpPr>
            <p:cNvPr id="12" name="Google Shape;1959;p48">
              <a:extLst>
                <a:ext uri="{FF2B5EF4-FFF2-40B4-BE49-F238E27FC236}">
                  <a16:creationId xmlns:a16="http://schemas.microsoft.com/office/drawing/2014/main" id="{A483C310-3F7D-DC80-7972-4868616456AA}"/>
                </a:ext>
              </a:extLst>
            </p:cNvPr>
            <p:cNvSpPr/>
            <p:nvPr/>
          </p:nvSpPr>
          <p:spPr>
            <a:xfrm>
              <a:off x="3381925" y="1420175"/>
              <a:ext cx="175850" cy="66200"/>
            </a:xfrm>
            <a:custGeom>
              <a:avLst/>
              <a:gdLst/>
              <a:ahLst/>
              <a:cxnLst/>
              <a:rect l="l" t="t" r="r" b="b"/>
              <a:pathLst>
                <a:path w="7034" h="2648" extrusionOk="0">
                  <a:moveTo>
                    <a:pt x="2188" y="880"/>
                  </a:moveTo>
                  <a:cubicBezTo>
                    <a:pt x="2416" y="880"/>
                    <a:pt x="2635" y="1061"/>
                    <a:pt x="2635" y="1330"/>
                  </a:cubicBezTo>
                  <a:cubicBezTo>
                    <a:pt x="2635" y="1573"/>
                    <a:pt x="2443" y="1765"/>
                    <a:pt x="2200" y="1765"/>
                  </a:cubicBezTo>
                  <a:cubicBezTo>
                    <a:pt x="1804" y="1765"/>
                    <a:pt x="1599" y="1292"/>
                    <a:pt x="1880" y="1011"/>
                  </a:cubicBezTo>
                  <a:cubicBezTo>
                    <a:pt x="1970" y="920"/>
                    <a:pt x="2080" y="880"/>
                    <a:pt x="2188" y="880"/>
                  </a:cubicBezTo>
                  <a:close/>
                  <a:moveTo>
                    <a:pt x="4829" y="880"/>
                  </a:moveTo>
                  <a:cubicBezTo>
                    <a:pt x="5057" y="880"/>
                    <a:pt x="5282" y="1061"/>
                    <a:pt x="5282" y="1330"/>
                  </a:cubicBezTo>
                  <a:cubicBezTo>
                    <a:pt x="5282" y="1561"/>
                    <a:pt x="5077" y="1765"/>
                    <a:pt x="4847" y="1765"/>
                  </a:cubicBezTo>
                  <a:lnTo>
                    <a:pt x="4834" y="1765"/>
                  </a:lnTo>
                  <a:cubicBezTo>
                    <a:pt x="4438" y="1765"/>
                    <a:pt x="4246" y="1292"/>
                    <a:pt x="4527" y="1011"/>
                  </a:cubicBezTo>
                  <a:cubicBezTo>
                    <a:pt x="4613" y="920"/>
                    <a:pt x="4722" y="880"/>
                    <a:pt x="4829" y="880"/>
                  </a:cubicBezTo>
                  <a:close/>
                  <a:moveTo>
                    <a:pt x="1701" y="0"/>
                  </a:moveTo>
                  <a:lnTo>
                    <a:pt x="1" y="1522"/>
                  </a:lnTo>
                  <a:lnTo>
                    <a:pt x="1" y="2647"/>
                  </a:lnTo>
                  <a:lnTo>
                    <a:pt x="7034" y="2647"/>
                  </a:lnTo>
                  <a:lnTo>
                    <a:pt x="7034" y="1522"/>
                  </a:lnTo>
                  <a:lnTo>
                    <a:pt x="5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60;p48">
              <a:extLst>
                <a:ext uri="{FF2B5EF4-FFF2-40B4-BE49-F238E27FC236}">
                  <a16:creationId xmlns:a16="http://schemas.microsoft.com/office/drawing/2014/main" id="{333241BB-886E-AC7E-EA13-F5D6284A307E}"/>
                </a:ext>
              </a:extLst>
            </p:cNvPr>
            <p:cNvSpPr/>
            <p:nvPr/>
          </p:nvSpPr>
          <p:spPr>
            <a:xfrm>
              <a:off x="3449050" y="1379900"/>
              <a:ext cx="41600" cy="18550"/>
            </a:xfrm>
            <a:custGeom>
              <a:avLst/>
              <a:gdLst/>
              <a:ahLst/>
              <a:cxnLst/>
              <a:rect l="l" t="t" r="r" b="b"/>
              <a:pathLst>
                <a:path w="1664" h="742" extrusionOk="0">
                  <a:moveTo>
                    <a:pt x="832" y="0"/>
                  </a:moveTo>
                  <a:lnTo>
                    <a:pt x="1" y="742"/>
                  </a:lnTo>
                  <a:lnTo>
                    <a:pt x="1663" y="74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61;p48">
              <a:extLst>
                <a:ext uri="{FF2B5EF4-FFF2-40B4-BE49-F238E27FC236}">
                  <a16:creationId xmlns:a16="http://schemas.microsoft.com/office/drawing/2014/main" id="{4207AAFB-2663-6CA6-4481-39E526D85F0F}"/>
                </a:ext>
              </a:extLst>
            </p:cNvPr>
            <p:cNvSpPr/>
            <p:nvPr/>
          </p:nvSpPr>
          <p:spPr>
            <a:xfrm>
              <a:off x="3384800" y="1508400"/>
              <a:ext cx="169775" cy="65900"/>
            </a:xfrm>
            <a:custGeom>
              <a:avLst/>
              <a:gdLst/>
              <a:ahLst/>
              <a:cxnLst/>
              <a:rect l="l" t="t" r="r" b="b"/>
              <a:pathLst>
                <a:path w="6791" h="2636" extrusionOk="0">
                  <a:moveTo>
                    <a:pt x="1" y="1"/>
                  </a:moveTo>
                  <a:cubicBezTo>
                    <a:pt x="397" y="1548"/>
                    <a:pt x="1804" y="2635"/>
                    <a:pt x="3402" y="2635"/>
                  </a:cubicBezTo>
                  <a:cubicBezTo>
                    <a:pt x="5001" y="2635"/>
                    <a:pt x="6394" y="1548"/>
                    <a:pt x="6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62;p48">
              <a:extLst>
                <a:ext uri="{FF2B5EF4-FFF2-40B4-BE49-F238E27FC236}">
                  <a16:creationId xmlns:a16="http://schemas.microsoft.com/office/drawing/2014/main" id="{7A2C05FA-A9C0-463B-0069-AC1DF2A926B9}"/>
                </a:ext>
              </a:extLst>
            </p:cNvPr>
            <p:cNvSpPr/>
            <p:nvPr/>
          </p:nvSpPr>
          <p:spPr>
            <a:xfrm>
              <a:off x="3381925" y="1310525"/>
              <a:ext cx="175850" cy="118625"/>
            </a:xfrm>
            <a:custGeom>
              <a:avLst/>
              <a:gdLst/>
              <a:ahLst/>
              <a:cxnLst/>
              <a:rect l="l" t="t" r="r" b="b"/>
              <a:pathLst>
                <a:path w="7034" h="4745" extrusionOk="0">
                  <a:moveTo>
                    <a:pt x="3517" y="0"/>
                  </a:moveTo>
                  <a:cubicBezTo>
                    <a:pt x="1573" y="0"/>
                    <a:pt x="1" y="1573"/>
                    <a:pt x="1" y="3517"/>
                  </a:cubicBezTo>
                  <a:lnTo>
                    <a:pt x="1" y="4732"/>
                  </a:lnTo>
                  <a:lnTo>
                    <a:pt x="3236" y="1855"/>
                  </a:lnTo>
                  <a:cubicBezTo>
                    <a:pt x="3319" y="1784"/>
                    <a:pt x="3421" y="1749"/>
                    <a:pt x="3523" y="1749"/>
                  </a:cubicBezTo>
                  <a:cubicBezTo>
                    <a:pt x="3626" y="1749"/>
                    <a:pt x="3728" y="1784"/>
                    <a:pt x="3811" y="1855"/>
                  </a:cubicBezTo>
                  <a:lnTo>
                    <a:pt x="3798" y="1867"/>
                  </a:lnTo>
                  <a:lnTo>
                    <a:pt x="7034" y="4745"/>
                  </a:lnTo>
                  <a:lnTo>
                    <a:pt x="7034" y="3517"/>
                  </a:lnTo>
                  <a:cubicBezTo>
                    <a:pt x="7034" y="1573"/>
                    <a:pt x="5461" y="0"/>
                    <a:pt x="3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63;p48">
              <a:extLst>
                <a:ext uri="{FF2B5EF4-FFF2-40B4-BE49-F238E27FC236}">
                  <a16:creationId xmlns:a16="http://schemas.microsoft.com/office/drawing/2014/main" id="{A981D9EF-DD87-6B47-C5E2-8B7696CF0B74}"/>
                </a:ext>
              </a:extLst>
            </p:cNvPr>
            <p:cNvSpPr/>
            <p:nvPr/>
          </p:nvSpPr>
          <p:spPr>
            <a:xfrm>
              <a:off x="3311500" y="1508225"/>
              <a:ext cx="183625" cy="176675"/>
            </a:xfrm>
            <a:custGeom>
              <a:avLst/>
              <a:gdLst/>
              <a:ahLst/>
              <a:cxnLst/>
              <a:rect l="l" t="t" r="r" b="b"/>
              <a:pathLst>
                <a:path w="7345" h="7067" extrusionOk="0">
                  <a:moveTo>
                    <a:pt x="625" y="0"/>
                  </a:moveTo>
                  <a:cubicBezTo>
                    <a:pt x="300" y="0"/>
                    <a:pt x="1" y="386"/>
                    <a:pt x="273" y="724"/>
                  </a:cubicBezTo>
                  <a:lnTo>
                    <a:pt x="1718" y="2540"/>
                  </a:lnTo>
                  <a:cubicBezTo>
                    <a:pt x="720" y="3678"/>
                    <a:pt x="170" y="5136"/>
                    <a:pt x="170" y="6645"/>
                  </a:cubicBezTo>
                  <a:cubicBezTo>
                    <a:pt x="183" y="6875"/>
                    <a:pt x="375" y="7067"/>
                    <a:pt x="618" y="7067"/>
                  </a:cubicBezTo>
                  <a:lnTo>
                    <a:pt x="7344" y="7067"/>
                  </a:lnTo>
                  <a:lnTo>
                    <a:pt x="4147" y="2923"/>
                  </a:lnTo>
                  <a:cubicBezTo>
                    <a:pt x="3585" y="2604"/>
                    <a:pt x="3099" y="2156"/>
                    <a:pt x="2715" y="1632"/>
                  </a:cubicBezTo>
                  <a:cubicBezTo>
                    <a:pt x="2587" y="1721"/>
                    <a:pt x="2472" y="1824"/>
                    <a:pt x="2357" y="1926"/>
                  </a:cubicBezTo>
                  <a:lnTo>
                    <a:pt x="963" y="174"/>
                  </a:lnTo>
                  <a:cubicBezTo>
                    <a:pt x="864" y="51"/>
                    <a:pt x="743" y="0"/>
                    <a:pt x="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64;p48">
              <a:extLst>
                <a:ext uri="{FF2B5EF4-FFF2-40B4-BE49-F238E27FC236}">
                  <a16:creationId xmlns:a16="http://schemas.microsoft.com/office/drawing/2014/main" id="{5C18172B-462E-319F-50AC-AC18FEBD9B8F}"/>
                </a:ext>
              </a:extLst>
            </p:cNvPr>
            <p:cNvSpPr/>
            <p:nvPr/>
          </p:nvSpPr>
          <p:spPr>
            <a:xfrm>
              <a:off x="3453225" y="1595050"/>
              <a:ext cx="32950" cy="21750"/>
            </a:xfrm>
            <a:custGeom>
              <a:avLst/>
              <a:gdLst/>
              <a:ahLst/>
              <a:cxnLst/>
              <a:rect l="l" t="t" r="r" b="b"/>
              <a:pathLst>
                <a:path w="1318" h="870" extrusionOk="0">
                  <a:moveTo>
                    <a:pt x="0" y="0"/>
                  </a:moveTo>
                  <a:lnTo>
                    <a:pt x="691" y="870"/>
                  </a:lnTo>
                  <a:lnTo>
                    <a:pt x="1317" y="0"/>
                  </a:lnTo>
                  <a:lnTo>
                    <a:pt x="1317" y="0"/>
                  </a:lnTo>
                  <a:cubicBezTo>
                    <a:pt x="1100" y="26"/>
                    <a:pt x="882" y="51"/>
                    <a:pt x="665" y="51"/>
                  </a:cubicBezTo>
                  <a:cubicBezTo>
                    <a:pt x="448" y="51"/>
                    <a:pt x="218" y="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65;p48">
              <a:extLst>
                <a:ext uri="{FF2B5EF4-FFF2-40B4-BE49-F238E27FC236}">
                  <a16:creationId xmlns:a16="http://schemas.microsoft.com/office/drawing/2014/main" id="{6EC4A2CD-BAA2-7905-D14C-D68FB463CCA0}"/>
                </a:ext>
              </a:extLst>
            </p:cNvPr>
            <p:cNvSpPr/>
            <p:nvPr/>
          </p:nvSpPr>
          <p:spPr>
            <a:xfrm>
              <a:off x="3484550" y="1507900"/>
              <a:ext cx="143650" cy="177000"/>
            </a:xfrm>
            <a:custGeom>
              <a:avLst/>
              <a:gdLst/>
              <a:ahLst/>
              <a:cxnLst/>
              <a:rect l="l" t="t" r="r" b="b"/>
              <a:pathLst>
                <a:path w="5746" h="7080" extrusionOk="0">
                  <a:moveTo>
                    <a:pt x="5121" y="1"/>
                  </a:moveTo>
                  <a:cubicBezTo>
                    <a:pt x="5003" y="1"/>
                    <a:pt x="4882" y="52"/>
                    <a:pt x="4783" y="174"/>
                  </a:cubicBezTo>
                  <a:lnTo>
                    <a:pt x="3389" y="1926"/>
                  </a:lnTo>
                  <a:cubicBezTo>
                    <a:pt x="3274" y="1824"/>
                    <a:pt x="3146" y="1722"/>
                    <a:pt x="3031" y="1632"/>
                  </a:cubicBezTo>
                  <a:cubicBezTo>
                    <a:pt x="2622" y="2220"/>
                    <a:pt x="2085" y="2693"/>
                    <a:pt x="1458" y="3026"/>
                  </a:cubicBezTo>
                  <a:lnTo>
                    <a:pt x="0" y="5085"/>
                  </a:lnTo>
                  <a:lnTo>
                    <a:pt x="1535" y="7080"/>
                  </a:lnTo>
                  <a:lnTo>
                    <a:pt x="5128" y="7080"/>
                  </a:lnTo>
                  <a:cubicBezTo>
                    <a:pt x="5371" y="7080"/>
                    <a:pt x="5576" y="6888"/>
                    <a:pt x="5576" y="6645"/>
                  </a:cubicBezTo>
                  <a:cubicBezTo>
                    <a:pt x="5576" y="5123"/>
                    <a:pt x="5026" y="3665"/>
                    <a:pt x="4028" y="2540"/>
                  </a:cubicBezTo>
                  <a:lnTo>
                    <a:pt x="5473" y="724"/>
                  </a:lnTo>
                  <a:cubicBezTo>
                    <a:pt x="5745" y="386"/>
                    <a:pt x="5446" y="1"/>
                    <a:pt x="5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ADDBD5-6A68-0820-4FC9-D5E794897529}"/>
              </a:ext>
            </a:extLst>
          </p:cNvPr>
          <p:cNvSpPr txBox="1"/>
          <p:nvPr/>
        </p:nvSpPr>
        <p:spPr>
          <a:xfrm>
            <a:off x="2618010" y="273162"/>
            <a:ext cx="3907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800" spc="-150" dirty="0">
                <a:latin typeface="Reggae One" panose="020B0604020202020204" charset="-128"/>
                <a:ea typeface="Reggae One" panose="020B0604020202020204" charset="-128"/>
              </a:rPr>
              <a:t>Дії користувача</a:t>
            </a:r>
            <a:endParaRPr lang="ru-RU" sz="28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pic>
        <p:nvPicPr>
          <p:cNvPr id="20" name="Picture 19" descr="A diagram of a company&#10;&#10;AI-generated content may be incorrect.">
            <a:extLst>
              <a:ext uri="{FF2B5EF4-FFF2-40B4-BE49-F238E27FC236}">
                <a16:creationId xmlns:a16="http://schemas.microsoft.com/office/drawing/2014/main" id="{A5C947C3-0AF6-022E-4263-068E9607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0" y="1474470"/>
            <a:ext cx="8011279" cy="2814796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3" name="Google Shape;564;p28">
            <a:extLst>
              <a:ext uri="{FF2B5EF4-FFF2-40B4-BE49-F238E27FC236}">
                <a16:creationId xmlns:a16="http://schemas.microsoft.com/office/drawing/2014/main" id="{A805A33A-831E-8294-922A-8DAC09286591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en-US" sz="2000" dirty="0">
                <a:latin typeface="Reggae One" panose="020B0604020202020204" charset="-128"/>
                <a:ea typeface="Reggae One" panose="020B0604020202020204" charset="-128"/>
              </a:rPr>
              <a:t>6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621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F05FB-AD61-9D02-E502-241A3678F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45F4064-9D98-A749-DD5C-0D5EC2A9A70C}"/>
              </a:ext>
            </a:extLst>
          </p:cNvPr>
          <p:cNvSpPr txBox="1"/>
          <p:nvPr/>
        </p:nvSpPr>
        <p:spPr>
          <a:xfrm>
            <a:off x="2600695" y="87396"/>
            <a:ext cx="390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spc="-150" dirty="0">
                <a:latin typeface="Reggae One" panose="020B0604020202020204" charset="-128"/>
                <a:ea typeface="Reggae One" panose="020B0604020202020204" charset="-128"/>
              </a:rPr>
              <a:t>Дії </a:t>
            </a:r>
          </a:p>
          <a:p>
            <a:pPr algn="ctr"/>
            <a:r>
              <a:rPr lang="uk-UA" sz="2400" spc="-150" dirty="0">
                <a:latin typeface="Reggae One" panose="020B0604020202020204" charset="-128"/>
                <a:ea typeface="Reggae One" panose="020B0604020202020204" charset="-128"/>
              </a:rPr>
              <a:t>системи та інтерфейса</a:t>
            </a:r>
            <a:endParaRPr lang="ru-RU" sz="24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pic>
        <p:nvPicPr>
          <p:cNvPr id="21" name="Picture 20" descr="A diagram of a company&#10;&#10;AI-generated content may be incorrect.">
            <a:extLst>
              <a:ext uri="{FF2B5EF4-FFF2-40B4-BE49-F238E27FC236}">
                <a16:creationId xmlns:a16="http://schemas.microsoft.com/office/drawing/2014/main" id="{E8587FF6-BDC3-78D7-7E6C-6F306635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61" y="1377472"/>
            <a:ext cx="3595860" cy="3132469"/>
          </a:xfrm>
          <a:prstGeom prst="rect">
            <a:avLst/>
          </a:prstGeom>
          <a:noFill/>
          <a:ln w="6350">
            <a:noFill/>
          </a:ln>
        </p:spPr>
      </p:pic>
      <p:grpSp>
        <p:nvGrpSpPr>
          <p:cNvPr id="3" name="Google Shape;2178;p48">
            <a:extLst>
              <a:ext uri="{FF2B5EF4-FFF2-40B4-BE49-F238E27FC236}">
                <a16:creationId xmlns:a16="http://schemas.microsoft.com/office/drawing/2014/main" id="{701E5130-15D8-D8F1-0B83-60F06E8A2940}"/>
              </a:ext>
            </a:extLst>
          </p:cNvPr>
          <p:cNvGrpSpPr/>
          <p:nvPr/>
        </p:nvGrpSpPr>
        <p:grpSpPr>
          <a:xfrm>
            <a:off x="2488478" y="489564"/>
            <a:ext cx="404284" cy="395992"/>
            <a:chOff x="234600" y="4028750"/>
            <a:chExt cx="382700" cy="374850"/>
          </a:xfrm>
        </p:grpSpPr>
        <p:sp>
          <p:nvSpPr>
            <p:cNvPr id="22" name="Google Shape;2179;p48">
              <a:extLst>
                <a:ext uri="{FF2B5EF4-FFF2-40B4-BE49-F238E27FC236}">
                  <a16:creationId xmlns:a16="http://schemas.microsoft.com/office/drawing/2014/main" id="{2F035290-974F-7F63-3BAC-E3AA7F1F7262}"/>
                </a:ext>
              </a:extLst>
            </p:cNvPr>
            <p:cNvSpPr/>
            <p:nvPr/>
          </p:nvSpPr>
          <p:spPr>
            <a:xfrm>
              <a:off x="234600" y="4028750"/>
              <a:ext cx="382700" cy="374850"/>
            </a:xfrm>
            <a:custGeom>
              <a:avLst/>
              <a:gdLst/>
              <a:ahLst/>
              <a:cxnLst/>
              <a:rect l="l" t="t" r="r" b="b"/>
              <a:pathLst>
                <a:path w="15308" h="14994" extrusionOk="0">
                  <a:moveTo>
                    <a:pt x="12494" y="1985"/>
                  </a:moveTo>
                  <a:lnTo>
                    <a:pt x="12494" y="4428"/>
                  </a:lnTo>
                  <a:lnTo>
                    <a:pt x="2814" y="4428"/>
                  </a:lnTo>
                  <a:lnTo>
                    <a:pt x="2814" y="1985"/>
                  </a:lnTo>
                  <a:cubicBezTo>
                    <a:pt x="4425" y="2126"/>
                    <a:pt x="6036" y="2203"/>
                    <a:pt x="7647" y="2203"/>
                  </a:cubicBezTo>
                  <a:cubicBezTo>
                    <a:pt x="9259" y="2203"/>
                    <a:pt x="10883" y="2126"/>
                    <a:pt x="12494" y="1985"/>
                  </a:cubicBezTo>
                  <a:close/>
                  <a:moveTo>
                    <a:pt x="10294" y="5310"/>
                  </a:moveTo>
                  <a:lnTo>
                    <a:pt x="9284" y="6666"/>
                  </a:lnTo>
                  <a:cubicBezTo>
                    <a:pt x="8785" y="6352"/>
                    <a:pt x="8220" y="6196"/>
                    <a:pt x="7655" y="6196"/>
                  </a:cubicBezTo>
                  <a:cubicBezTo>
                    <a:pt x="7091" y="6196"/>
                    <a:pt x="6528" y="6352"/>
                    <a:pt x="6036" y="6666"/>
                  </a:cubicBezTo>
                  <a:lnTo>
                    <a:pt x="5013" y="5310"/>
                  </a:lnTo>
                  <a:close/>
                  <a:moveTo>
                    <a:pt x="7660" y="7944"/>
                  </a:moveTo>
                  <a:cubicBezTo>
                    <a:pt x="8837" y="7944"/>
                    <a:pt x="9425" y="9377"/>
                    <a:pt x="8594" y="10208"/>
                  </a:cubicBezTo>
                  <a:cubicBezTo>
                    <a:pt x="8325" y="10477"/>
                    <a:pt x="7993" y="10597"/>
                    <a:pt x="7667" y="10597"/>
                  </a:cubicBezTo>
                  <a:cubicBezTo>
                    <a:pt x="6986" y="10597"/>
                    <a:pt x="6330" y="10070"/>
                    <a:pt x="6330" y="9274"/>
                  </a:cubicBezTo>
                  <a:cubicBezTo>
                    <a:pt x="6330" y="8545"/>
                    <a:pt x="6931" y="7944"/>
                    <a:pt x="7660" y="7944"/>
                  </a:cubicBezTo>
                  <a:close/>
                  <a:moveTo>
                    <a:pt x="12481" y="5310"/>
                  </a:moveTo>
                  <a:lnTo>
                    <a:pt x="12494" y="13264"/>
                  </a:lnTo>
                  <a:lnTo>
                    <a:pt x="2814" y="13264"/>
                  </a:lnTo>
                  <a:lnTo>
                    <a:pt x="2814" y="5310"/>
                  </a:lnTo>
                  <a:lnTo>
                    <a:pt x="3913" y="5310"/>
                  </a:lnTo>
                  <a:lnTo>
                    <a:pt x="5346" y="7228"/>
                  </a:lnTo>
                  <a:cubicBezTo>
                    <a:pt x="4847" y="7791"/>
                    <a:pt x="4565" y="8507"/>
                    <a:pt x="4565" y="9261"/>
                  </a:cubicBezTo>
                  <a:cubicBezTo>
                    <a:pt x="4527" y="10988"/>
                    <a:pt x="5921" y="12407"/>
                    <a:pt x="7647" y="12407"/>
                  </a:cubicBezTo>
                  <a:cubicBezTo>
                    <a:pt x="9374" y="12407"/>
                    <a:pt x="10767" y="10988"/>
                    <a:pt x="10729" y="9261"/>
                  </a:cubicBezTo>
                  <a:cubicBezTo>
                    <a:pt x="10716" y="8507"/>
                    <a:pt x="10435" y="7791"/>
                    <a:pt x="9936" y="7228"/>
                  </a:cubicBezTo>
                  <a:lnTo>
                    <a:pt x="11381" y="5310"/>
                  </a:lnTo>
                  <a:close/>
                  <a:moveTo>
                    <a:pt x="592" y="1"/>
                  </a:moveTo>
                  <a:cubicBezTo>
                    <a:pt x="483" y="1"/>
                    <a:pt x="384" y="39"/>
                    <a:pt x="294" y="106"/>
                  </a:cubicBezTo>
                  <a:cubicBezTo>
                    <a:pt x="205" y="195"/>
                    <a:pt x="141" y="310"/>
                    <a:pt x="141" y="438"/>
                  </a:cubicBezTo>
                  <a:lnTo>
                    <a:pt x="141" y="1320"/>
                  </a:lnTo>
                  <a:cubicBezTo>
                    <a:pt x="141" y="1538"/>
                    <a:pt x="307" y="1730"/>
                    <a:pt x="525" y="1755"/>
                  </a:cubicBezTo>
                  <a:cubicBezTo>
                    <a:pt x="985" y="1819"/>
                    <a:pt x="1471" y="1858"/>
                    <a:pt x="1931" y="1909"/>
                  </a:cubicBezTo>
                  <a:lnTo>
                    <a:pt x="1931" y="4428"/>
                  </a:lnTo>
                  <a:lnTo>
                    <a:pt x="576" y="4428"/>
                  </a:lnTo>
                  <a:cubicBezTo>
                    <a:pt x="0" y="4428"/>
                    <a:pt x="0" y="5310"/>
                    <a:pt x="576" y="5310"/>
                  </a:cubicBezTo>
                  <a:lnTo>
                    <a:pt x="1931" y="5310"/>
                  </a:lnTo>
                  <a:lnTo>
                    <a:pt x="1931" y="14581"/>
                  </a:lnTo>
                  <a:cubicBezTo>
                    <a:pt x="1944" y="14856"/>
                    <a:pt x="2155" y="14993"/>
                    <a:pt x="2368" y="14993"/>
                  </a:cubicBezTo>
                  <a:cubicBezTo>
                    <a:pt x="2580" y="14993"/>
                    <a:pt x="2794" y="14856"/>
                    <a:pt x="2814" y="14581"/>
                  </a:cubicBezTo>
                  <a:lnTo>
                    <a:pt x="2814" y="14134"/>
                  </a:lnTo>
                  <a:lnTo>
                    <a:pt x="12494" y="14134"/>
                  </a:lnTo>
                  <a:lnTo>
                    <a:pt x="12494" y="14581"/>
                  </a:lnTo>
                  <a:cubicBezTo>
                    <a:pt x="12507" y="14856"/>
                    <a:pt x="12718" y="14993"/>
                    <a:pt x="12930" y="14993"/>
                  </a:cubicBezTo>
                  <a:cubicBezTo>
                    <a:pt x="13143" y="14993"/>
                    <a:pt x="13357" y="14856"/>
                    <a:pt x="13376" y="14581"/>
                  </a:cubicBezTo>
                  <a:lnTo>
                    <a:pt x="13376" y="5310"/>
                  </a:lnTo>
                  <a:lnTo>
                    <a:pt x="14719" y="5310"/>
                  </a:lnTo>
                  <a:cubicBezTo>
                    <a:pt x="15307" y="5310"/>
                    <a:pt x="15307" y="4428"/>
                    <a:pt x="14719" y="4428"/>
                  </a:cubicBezTo>
                  <a:lnTo>
                    <a:pt x="13376" y="4428"/>
                  </a:lnTo>
                  <a:lnTo>
                    <a:pt x="13376" y="1909"/>
                  </a:lnTo>
                  <a:cubicBezTo>
                    <a:pt x="13824" y="1858"/>
                    <a:pt x="14322" y="1819"/>
                    <a:pt x="14770" y="1755"/>
                  </a:cubicBezTo>
                  <a:cubicBezTo>
                    <a:pt x="15000" y="1730"/>
                    <a:pt x="15166" y="1551"/>
                    <a:pt x="15166" y="1320"/>
                  </a:cubicBezTo>
                  <a:lnTo>
                    <a:pt x="15166" y="438"/>
                  </a:lnTo>
                  <a:cubicBezTo>
                    <a:pt x="15166" y="310"/>
                    <a:pt x="15115" y="195"/>
                    <a:pt x="15013" y="106"/>
                  </a:cubicBezTo>
                  <a:cubicBezTo>
                    <a:pt x="14935" y="39"/>
                    <a:pt x="14827" y="1"/>
                    <a:pt x="14716" y="1"/>
                  </a:cubicBezTo>
                  <a:cubicBezTo>
                    <a:pt x="14700" y="1"/>
                    <a:pt x="14684" y="2"/>
                    <a:pt x="14668" y="3"/>
                  </a:cubicBezTo>
                  <a:cubicBezTo>
                    <a:pt x="12340" y="291"/>
                    <a:pt x="10000" y="435"/>
                    <a:pt x="7658" y="435"/>
                  </a:cubicBezTo>
                  <a:cubicBezTo>
                    <a:pt x="5317" y="435"/>
                    <a:pt x="2973" y="291"/>
                    <a:pt x="640" y="3"/>
                  </a:cubicBezTo>
                  <a:cubicBezTo>
                    <a:pt x="623" y="2"/>
                    <a:pt x="60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0;p48">
              <a:extLst>
                <a:ext uri="{FF2B5EF4-FFF2-40B4-BE49-F238E27FC236}">
                  <a16:creationId xmlns:a16="http://schemas.microsoft.com/office/drawing/2014/main" id="{FF5FCE1A-54B8-C8B5-D19C-D117EA23F7D4}"/>
                </a:ext>
              </a:extLst>
            </p:cNvPr>
            <p:cNvSpPr/>
            <p:nvPr/>
          </p:nvSpPr>
          <p:spPr>
            <a:xfrm>
              <a:off x="414900" y="4249350"/>
              <a:ext cx="25925" cy="22150"/>
            </a:xfrm>
            <a:custGeom>
              <a:avLst/>
              <a:gdLst/>
              <a:ahLst/>
              <a:cxnLst/>
              <a:rect l="l" t="t" r="r" b="b"/>
              <a:pathLst>
                <a:path w="1037" h="886" extrusionOk="0">
                  <a:moveTo>
                    <a:pt x="447" y="0"/>
                  </a:moveTo>
                  <a:cubicBezTo>
                    <a:pt x="219" y="0"/>
                    <a:pt x="1" y="181"/>
                    <a:pt x="1" y="450"/>
                  </a:cubicBezTo>
                  <a:cubicBezTo>
                    <a:pt x="1" y="680"/>
                    <a:pt x="205" y="885"/>
                    <a:pt x="448" y="885"/>
                  </a:cubicBezTo>
                  <a:cubicBezTo>
                    <a:pt x="832" y="885"/>
                    <a:pt x="1036" y="412"/>
                    <a:pt x="755" y="131"/>
                  </a:cubicBezTo>
                  <a:cubicBezTo>
                    <a:pt x="665" y="40"/>
                    <a:pt x="55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178;p48">
            <a:extLst>
              <a:ext uri="{FF2B5EF4-FFF2-40B4-BE49-F238E27FC236}">
                <a16:creationId xmlns:a16="http://schemas.microsoft.com/office/drawing/2014/main" id="{D0E59FF8-B481-6674-A217-7559BEA867E3}"/>
              </a:ext>
            </a:extLst>
          </p:cNvPr>
          <p:cNvGrpSpPr/>
          <p:nvPr/>
        </p:nvGrpSpPr>
        <p:grpSpPr>
          <a:xfrm>
            <a:off x="6251239" y="489564"/>
            <a:ext cx="404284" cy="395992"/>
            <a:chOff x="234600" y="4028750"/>
            <a:chExt cx="382700" cy="374850"/>
          </a:xfrm>
        </p:grpSpPr>
        <p:sp>
          <p:nvSpPr>
            <p:cNvPr id="25" name="Google Shape;2179;p48">
              <a:extLst>
                <a:ext uri="{FF2B5EF4-FFF2-40B4-BE49-F238E27FC236}">
                  <a16:creationId xmlns:a16="http://schemas.microsoft.com/office/drawing/2014/main" id="{CFA1AC23-AEFE-4DB8-8614-3E70231E600E}"/>
                </a:ext>
              </a:extLst>
            </p:cNvPr>
            <p:cNvSpPr/>
            <p:nvPr/>
          </p:nvSpPr>
          <p:spPr>
            <a:xfrm>
              <a:off x="234600" y="4028750"/>
              <a:ext cx="382700" cy="374850"/>
            </a:xfrm>
            <a:custGeom>
              <a:avLst/>
              <a:gdLst/>
              <a:ahLst/>
              <a:cxnLst/>
              <a:rect l="l" t="t" r="r" b="b"/>
              <a:pathLst>
                <a:path w="15308" h="14994" extrusionOk="0">
                  <a:moveTo>
                    <a:pt x="12494" y="1985"/>
                  </a:moveTo>
                  <a:lnTo>
                    <a:pt x="12494" y="4428"/>
                  </a:lnTo>
                  <a:lnTo>
                    <a:pt x="2814" y="4428"/>
                  </a:lnTo>
                  <a:lnTo>
                    <a:pt x="2814" y="1985"/>
                  </a:lnTo>
                  <a:cubicBezTo>
                    <a:pt x="4425" y="2126"/>
                    <a:pt x="6036" y="2203"/>
                    <a:pt x="7647" y="2203"/>
                  </a:cubicBezTo>
                  <a:cubicBezTo>
                    <a:pt x="9259" y="2203"/>
                    <a:pt x="10883" y="2126"/>
                    <a:pt x="12494" y="1985"/>
                  </a:cubicBezTo>
                  <a:close/>
                  <a:moveTo>
                    <a:pt x="10294" y="5310"/>
                  </a:moveTo>
                  <a:lnTo>
                    <a:pt x="9284" y="6666"/>
                  </a:lnTo>
                  <a:cubicBezTo>
                    <a:pt x="8785" y="6352"/>
                    <a:pt x="8220" y="6196"/>
                    <a:pt x="7655" y="6196"/>
                  </a:cubicBezTo>
                  <a:cubicBezTo>
                    <a:pt x="7091" y="6196"/>
                    <a:pt x="6528" y="6352"/>
                    <a:pt x="6036" y="6666"/>
                  </a:cubicBezTo>
                  <a:lnTo>
                    <a:pt x="5013" y="5310"/>
                  </a:lnTo>
                  <a:close/>
                  <a:moveTo>
                    <a:pt x="7660" y="7944"/>
                  </a:moveTo>
                  <a:cubicBezTo>
                    <a:pt x="8837" y="7944"/>
                    <a:pt x="9425" y="9377"/>
                    <a:pt x="8594" y="10208"/>
                  </a:cubicBezTo>
                  <a:cubicBezTo>
                    <a:pt x="8325" y="10477"/>
                    <a:pt x="7993" y="10597"/>
                    <a:pt x="7667" y="10597"/>
                  </a:cubicBezTo>
                  <a:cubicBezTo>
                    <a:pt x="6986" y="10597"/>
                    <a:pt x="6330" y="10070"/>
                    <a:pt x="6330" y="9274"/>
                  </a:cubicBezTo>
                  <a:cubicBezTo>
                    <a:pt x="6330" y="8545"/>
                    <a:pt x="6931" y="7944"/>
                    <a:pt x="7660" y="7944"/>
                  </a:cubicBezTo>
                  <a:close/>
                  <a:moveTo>
                    <a:pt x="12481" y="5310"/>
                  </a:moveTo>
                  <a:lnTo>
                    <a:pt x="12494" y="13264"/>
                  </a:lnTo>
                  <a:lnTo>
                    <a:pt x="2814" y="13264"/>
                  </a:lnTo>
                  <a:lnTo>
                    <a:pt x="2814" y="5310"/>
                  </a:lnTo>
                  <a:lnTo>
                    <a:pt x="3913" y="5310"/>
                  </a:lnTo>
                  <a:lnTo>
                    <a:pt x="5346" y="7228"/>
                  </a:lnTo>
                  <a:cubicBezTo>
                    <a:pt x="4847" y="7791"/>
                    <a:pt x="4565" y="8507"/>
                    <a:pt x="4565" y="9261"/>
                  </a:cubicBezTo>
                  <a:cubicBezTo>
                    <a:pt x="4527" y="10988"/>
                    <a:pt x="5921" y="12407"/>
                    <a:pt x="7647" y="12407"/>
                  </a:cubicBezTo>
                  <a:cubicBezTo>
                    <a:pt x="9374" y="12407"/>
                    <a:pt x="10767" y="10988"/>
                    <a:pt x="10729" y="9261"/>
                  </a:cubicBezTo>
                  <a:cubicBezTo>
                    <a:pt x="10716" y="8507"/>
                    <a:pt x="10435" y="7791"/>
                    <a:pt x="9936" y="7228"/>
                  </a:cubicBezTo>
                  <a:lnTo>
                    <a:pt x="11381" y="5310"/>
                  </a:lnTo>
                  <a:close/>
                  <a:moveTo>
                    <a:pt x="592" y="1"/>
                  </a:moveTo>
                  <a:cubicBezTo>
                    <a:pt x="483" y="1"/>
                    <a:pt x="384" y="39"/>
                    <a:pt x="294" y="106"/>
                  </a:cubicBezTo>
                  <a:cubicBezTo>
                    <a:pt x="205" y="195"/>
                    <a:pt x="141" y="310"/>
                    <a:pt x="141" y="438"/>
                  </a:cubicBezTo>
                  <a:lnTo>
                    <a:pt x="141" y="1320"/>
                  </a:lnTo>
                  <a:cubicBezTo>
                    <a:pt x="141" y="1538"/>
                    <a:pt x="307" y="1730"/>
                    <a:pt x="525" y="1755"/>
                  </a:cubicBezTo>
                  <a:cubicBezTo>
                    <a:pt x="985" y="1819"/>
                    <a:pt x="1471" y="1858"/>
                    <a:pt x="1931" y="1909"/>
                  </a:cubicBezTo>
                  <a:lnTo>
                    <a:pt x="1931" y="4428"/>
                  </a:lnTo>
                  <a:lnTo>
                    <a:pt x="576" y="4428"/>
                  </a:lnTo>
                  <a:cubicBezTo>
                    <a:pt x="0" y="4428"/>
                    <a:pt x="0" y="5310"/>
                    <a:pt x="576" y="5310"/>
                  </a:cubicBezTo>
                  <a:lnTo>
                    <a:pt x="1931" y="5310"/>
                  </a:lnTo>
                  <a:lnTo>
                    <a:pt x="1931" y="14581"/>
                  </a:lnTo>
                  <a:cubicBezTo>
                    <a:pt x="1944" y="14856"/>
                    <a:pt x="2155" y="14993"/>
                    <a:pt x="2368" y="14993"/>
                  </a:cubicBezTo>
                  <a:cubicBezTo>
                    <a:pt x="2580" y="14993"/>
                    <a:pt x="2794" y="14856"/>
                    <a:pt x="2814" y="14581"/>
                  </a:cubicBezTo>
                  <a:lnTo>
                    <a:pt x="2814" y="14134"/>
                  </a:lnTo>
                  <a:lnTo>
                    <a:pt x="12494" y="14134"/>
                  </a:lnTo>
                  <a:lnTo>
                    <a:pt x="12494" y="14581"/>
                  </a:lnTo>
                  <a:cubicBezTo>
                    <a:pt x="12507" y="14856"/>
                    <a:pt x="12718" y="14993"/>
                    <a:pt x="12930" y="14993"/>
                  </a:cubicBezTo>
                  <a:cubicBezTo>
                    <a:pt x="13143" y="14993"/>
                    <a:pt x="13357" y="14856"/>
                    <a:pt x="13376" y="14581"/>
                  </a:cubicBezTo>
                  <a:lnTo>
                    <a:pt x="13376" y="5310"/>
                  </a:lnTo>
                  <a:lnTo>
                    <a:pt x="14719" y="5310"/>
                  </a:lnTo>
                  <a:cubicBezTo>
                    <a:pt x="15307" y="5310"/>
                    <a:pt x="15307" y="4428"/>
                    <a:pt x="14719" y="4428"/>
                  </a:cubicBezTo>
                  <a:lnTo>
                    <a:pt x="13376" y="4428"/>
                  </a:lnTo>
                  <a:lnTo>
                    <a:pt x="13376" y="1909"/>
                  </a:lnTo>
                  <a:cubicBezTo>
                    <a:pt x="13824" y="1858"/>
                    <a:pt x="14322" y="1819"/>
                    <a:pt x="14770" y="1755"/>
                  </a:cubicBezTo>
                  <a:cubicBezTo>
                    <a:pt x="15000" y="1730"/>
                    <a:pt x="15166" y="1551"/>
                    <a:pt x="15166" y="1320"/>
                  </a:cubicBezTo>
                  <a:lnTo>
                    <a:pt x="15166" y="438"/>
                  </a:lnTo>
                  <a:cubicBezTo>
                    <a:pt x="15166" y="310"/>
                    <a:pt x="15115" y="195"/>
                    <a:pt x="15013" y="106"/>
                  </a:cubicBezTo>
                  <a:cubicBezTo>
                    <a:pt x="14935" y="39"/>
                    <a:pt x="14827" y="1"/>
                    <a:pt x="14716" y="1"/>
                  </a:cubicBezTo>
                  <a:cubicBezTo>
                    <a:pt x="14700" y="1"/>
                    <a:pt x="14684" y="2"/>
                    <a:pt x="14668" y="3"/>
                  </a:cubicBezTo>
                  <a:cubicBezTo>
                    <a:pt x="12340" y="291"/>
                    <a:pt x="10000" y="435"/>
                    <a:pt x="7658" y="435"/>
                  </a:cubicBezTo>
                  <a:cubicBezTo>
                    <a:pt x="5317" y="435"/>
                    <a:pt x="2973" y="291"/>
                    <a:pt x="640" y="3"/>
                  </a:cubicBezTo>
                  <a:cubicBezTo>
                    <a:pt x="623" y="2"/>
                    <a:pt x="60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80;p48">
              <a:extLst>
                <a:ext uri="{FF2B5EF4-FFF2-40B4-BE49-F238E27FC236}">
                  <a16:creationId xmlns:a16="http://schemas.microsoft.com/office/drawing/2014/main" id="{6AA8FDC3-4E17-8028-1F00-ED8AD2D42090}"/>
                </a:ext>
              </a:extLst>
            </p:cNvPr>
            <p:cNvSpPr/>
            <p:nvPr/>
          </p:nvSpPr>
          <p:spPr>
            <a:xfrm>
              <a:off x="414900" y="4249350"/>
              <a:ext cx="25925" cy="22150"/>
            </a:xfrm>
            <a:custGeom>
              <a:avLst/>
              <a:gdLst/>
              <a:ahLst/>
              <a:cxnLst/>
              <a:rect l="l" t="t" r="r" b="b"/>
              <a:pathLst>
                <a:path w="1037" h="886" extrusionOk="0">
                  <a:moveTo>
                    <a:pt x="447" y="0"/>
                  </a:moveTo>
                  <a:cubicBezTo>
                    <a:pt x="219" y="0"/>
                    <a:pt x="1" y="181"/>
                    <a:pt x="1" y="450"/>
                  </a:cubicBezTo>
                  <a:cubicBezTo>
                    <a:pt x="1" y="680"/>
                    <a:pt x="205" y="885"/>
                    <a:pt x="448" y="885"/>
                  </a:cubicBezTo>
                  <a:cubicBezTo>
                    <a:pt x="832" y="885"/>
                    <a:pt x="1036" y="412"/>
                    <a:pt x="755" y="131"/>
                  </a:cubicBezTo>
                  <a:cubicBezTo>
                    <a:pt x="665" y="40"/>
                    <a:pt x="55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 descr="A diagram of a diagram&#10;&#10;AI-generated content may be incorrect.">
            <a:extLst>
              <a:ext uri="{FF2B5EF4-FFF2-40B4-BE49-F238E27FC236}">
                <a16:creationId xmlns:a16="http://schemas.microsoft.com/office/drawing/2014/main" id="{A9830DC0-F4F8-B689-223A-AB6F1567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7472"/>
            <a:ext cx="4395949" cy="3132469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2" name="Google Shape;564;p28">
            <a:extLst>
              <a:ext uri="{FF2B5EF4-FFF2-40B4-BE49-F238E27FC236}">
                <a16:creationId xmlns:a16="http://schemas.microsoft.com/office/drawing/2014/main" id="{D4C1F1AB-AE30-8F65-C26D-2B88393E3931}"/>
              </a:ext>
            </a:extLst>
          </p:cNvPr>
          <p:cNvSpPr txBox="1">
            <a:spLocks/>
          </p:cNvSpPr>
          <p:nvPr/>
        </p:nvSpPr>
        <p:spPr>
          <a:xfrm>
            <a:off x="840768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en-US" sz="2000" dirty="0">
                <a:latin typeface="Reggae One" panose="020B0604020202020204" charset="-128"/>
                <a:ea typeface="Reggae One" panose="020B0604020202020204" charset="-128"/>
              </a:rPr>
              <a:t>7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259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6987B-EBC6-EFA0-07FA-8320531F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56FDCF27-E6D1-00D6-0DDE-5DFB816D20FC}"/>
              </a:ext>
            </a:extLst>
          </p:cNvPr>
          <p:cNvSpPr/>
          <p:nvPr/>
        </p:nvSpPr>
        <p:spPr>
          <a:xfrm>
            <a:off x="1470660" y="3242232"/>
            <a:ext cx="3246120" cy="678000"/>
          </a:xfrm>
          <a:prstGeom prst="rect">
            <a:avLst/>
          </a:prstGeom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EB76D5-883C-63E4-FCD4-9144E574AAF7}"/>
              </a:ext>
            </a:extLst>
          </p:cNvPr>
          <p:cNvSpPr/>
          <p:nvPr/>
        </p:nvSpPr>
        <p:spPr>
          <a:xfrm>
            <a:off x="1470660" y="2357342"/>
            <a:ext cx="3246120" cy="678000"/>
          </a:xfrm>
          <a:prstGeom prst="rect">
            <a:avLst/>
          </a:prstGeom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587A6-D179-B74C-5223-D4AD8CA2A89B}"/>
              </a:ext>
            </a:extLst>
          </p:cNvPr>
          <p:cNvSpPr txBox="1"/>
          <p:nvPr/>
        </p:nvSpPr>
        <p:spPr>
          <a:xfrm>
            <a:off x="2539112" y="338378"/>
            <a:ext cx="4074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800" spc="-150" dirty="0">
                <a:latin typeface="Reggae One" panose="020B0604020202020204" charset="-128"/>
                <a:ea typeface="Reggae One" panose="020B0604020202020204" charset="-128"/>
              </a:rPr>
              <a:t>Технології</a:t>
            </a:r>
            <a:endParaRPr lang="ru-RU" sz="28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E9D4BA7-B62D-A4D9-4546-E6ACC963F100}"/>
              </a:ext>
            </a:extLst>
          </p:cNvPr>
          <p:cNvSpPr/>
          <p:nvPr/>
        </p:nvSpPr>
        <p:spPr>
          <a:xfrm>
            <a:off x="1470660" y="1472452"/>
            <a:ext cx="3246120" cy="678000"/>
          </a:xfrm>
          <a:prstGeom prst="rect">
            <a:avLst/>
          </a:prstGeom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oogle Shape;565;p28">
            <a:extLst>
              <a:ext uri="{FF2B5EF4-FFF2-40B4-BE49-F238E27FC236}">
                <a16:creationId xmlns:a16="http://schemas.microsoft.com/office/drawing/2014/main" id="{65BA6ABF-DAA9-8A1A-969C-BF6857BBF444}"/>
              </a:ext>
            </a:extLst>
          </p:cNvPr>
          <p:cNvGrpSpPr/>
          <p:nvPr/>
        </p:nvGrpSpPr>
        <p:grpSpPr>
          <a:xfrm>
            <a:off x="5963873" y="1809215"/>
            <a:ext cx="2900773" cy="3634841"/>
            <a:chOff x="784632" y="1896264"/>
            <a:chExt cx="2900773" cy="3634841"/>
          </a:xfrm>
        </p:grpSpPr>
        <p:sp>
          <p:nvSpPr>
            <p:cNvPr id="18" name="Google Shape;566;p28">
              <a:extLst>
                <a:ext uri="{FF2B5EF4-FFF2-40B4-BE49-F238E27FC236}">
                  <a16:creationId xmlns:a16="http://schemas.microsoft.com/office/drawing/2014/main" id="{B947F979-6C48-20AB-1E8E-967BF7089919}"/>
                </a:ext>
              </a:extLst>
            </p:cNvPr>
            <p:cNvSpPr/>
            <p:nvPr/>
          </p:nvSpPr>
          <p:spPr>
            <a:xfrm>
              <a:off x="1944582" y="2819036"/>
              <a:ext cx="1083244" cy="1567133"/>
            </a:xfrm>
            <a:custGeom>
              <a:avLst/>
              <a:gdLst/>
              <a:ahLst/>
              <a:cxnLst/>
              <a:rect l="l" t="t" r="r" b="b"/>
              <a:pathLst>
                <a:path w="14971" h="21657" extrusionOk="0">
                  <a:moveTo>
                    <a:pt x="10109" y="1"/>
                  </a:moveTo>
                  <a:lnTo>
                    <a:pt x="1559" y="1359"/>
                  </a:lnTo>
                  <a:lnTo>
                    <a:pt x="1310" y="5240"/>
                  </a:lnTo>
                  <a:lnTo>
                    <a:pt x="1" y="21656"/>
                  </a:lnTo>
                  <a:lnTo>
                    <a:pt x="14971" y="21656"/>
                  </a:lnTo>
                  <a:lnTo>
                    <a:pt x="14971" y="5617"/>
                  </a:lnTo>
                  <a:lnTo>
                    <a:pt x="10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7;p28">
              <a:extLst>
                <a:ext uri="{FF2B5EF4-FFF2-40B4-BE49-F238E27FC236}">
                  <a16:creationId xmlns:a16="http://schemas.microsoft.com/office/drawing/2014/main" id="{CB179F70-429F-8FB9-9F74-B9153D638081}"/>
                </a:ext>
              </a:extLst>
            </p:cNvPr>
            <p:cNvSpPr/>
            <p:nvPr/>
          </p:nvSpPr>
          <p:spPr>
            <a:xfrm>
              <a:off x="2458531" y="3217900"/>
              <a:ext cx="569298" cy="742718"/>
            </a:xfrm>
            <a:custGeom>
              <a:avLst/>
              <a:gdLst/>
              <a:ahLst/>
              <a:cxnLst/>
              <a:rect l="l" t="t" r="r" b="b"/>
              <a:pathLst>
                <a:path w="7868" h="10264" extrusionOk="0">
                  <a:moveTo>
                    <a:pt x="1134" y="1"/>
                  </a:moveTo>
                  <a:cubicBezTo>
                    <a:pt x="1" y="1785"/>
                    <a:pt x="129" y="6373"/>
                    <a:pt x="1383" y="8077"/>
                  </a:cubicBezTo>
                  <a:cubicBezTo>
                    <a:pt x="2185" y="9168"/>
                    <a:pt x="3871" y="10263"/>
                    <a:pt x="5605" y="10263"/>
                  </a:cubicBezTo>
                  <a:cubicBezTo>
                    <a:pt x="6374" y="10263"/>
                    <a:pt x="7152" y="10048"/>
                    <a:pt x="7868" y="9523"/>
                  </a:cubicBezTo>
                  <a:lnTo>
                    <a:pt x="7868" y="105"/>
                  </a:lnTo>
                  <a:lnTo>
                    <a:pt x="7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8;p28">
              <a:extLst>
                <a:ext uri="{FF2B5EF4-FFF2-40B4-BE49-F238E27FC236}">
                  <a16:creationId xmlns:a16="http://schemas.microsoft.com/office/drawing/2014/main" id="{8BAD275D-A5DE-76A3-E955-4C8AF3FE52F0}"/>
                </a:ext>
              </a:extLst>
            </p:cNvPr>
            <p:cNvSpPr/>
            <p:nvPr/>
          </p:nvSpPr>
          <p:spPr>
            <a:xfrm>
              <a:off x="1913758" y="2790525"/>
              <a:ext cx="377410" cy="347552"/>
            </a:xfrm>
            <a:custGeom>
              <a:avLst/>
              <a:gdLst/>
              <a:ahLst/>
              <a:cxnLst/>
              <a:rect l="l" t="t" r="r" b="b"/>
              <a:pathLst>
                <a:path w="5216" h="4803" extrusionOk="0">
                  <a:moveTo>
                    <a:pt x="4348" y="1"/>
                  </a:moveTo>
                  <a:lnTo>
                    <a:pt x="4348" y="1"/>
                  </a:lnTo>
                  <a:cubicBezTo>
                    <a:pt x="4332" y="121"/>
                    <a:pt x="4388" y="250"/>
                    <a:pt x="4501" y="322"/>
                  </a:cubicBezTo>
                  <a:cubicBezTo>
                    <a:pt x="4436" y="362"/>
                    <a:pt x="4380" y="419"/>
                    <a:pt x="4340" y="483"/>
                  </a:cubicBezTo>
                  <a:cubicBezTo>
                    <a:pt x="4300" y="531"/>
                    <a:pt x="4276" y="587"/>
                    <a:pt x="4267" y="652"/>
                  </a:cubicBezTo>
                  <a:cubicBezTo>
                    <a:pt x="4243" y="764"/>
                    <a:pt x="4284" y="877"/>
                    <a:pt x="4372" y="957"/>
                  </a:cubicBezTo>
                  <a:cubicBezTo>
                    <a:pt x="4308" y="981"/>
                    <a:pt x="4251" y="1013"/>
                    <a:pt x="4195" y="1061"/>
                  </a:cubicBezTo>
                  <a:cubicBezTo>
                    <a:pt x="4155" y="1102"/>
                    <a:pt x="4123" y="1142"/>
                    <a:pt x="4099" y="1190"/>
                  </a:cubicBezTo>
                  <a:cubicBezTo>
                    <a:pt x="4067" y="1254"/>
                    <a:pt x="4051" y="1311"/>
                    <a:pt x="4059" y="1383"/>
                  </a:cubicBezTo>
                  <a:cubicBezTo>
                    <a:pt x="4059" y="1439"/>
                    <a:pt x="4083" y="1503"/>
                    <a:pt x="4123" y="1552"/>
                  </a:cubicBezTo>
                  <a:cubicBezTo>
                    <a:pt x="4042" y="1568"/>
                    <a:pt x="3970" y="1600"/>
                    <a:pt x="3906" y="1640"/>
                  </a:cubicBezTo>
                  <a:cubicBezTo>
                    <a:pt x="3850" y="1672"/>
                    <a:pt x="3809" y="1720"/>
                    <a:pt x="3777" y="1777"/>
                  </a:cubicBezTo>
                  <a:cubicBezTo>
                    <a:pt x="3721" y="1873"/>
                    <a:pt x="3713" y="1994"/>
                    <a:pt x="3761" y="2098"/>
                  </a:cubicBezTo>
                  <a:cubicBezTo>
                    <a:pt x="3697" y="2098"/>
                    <a:pt x="3625" y="2114"/>
                    <a:pt x="3560" y="2146"/>
                  </a:cubicBezTo>
                  <a:cubicBezTo>
                    <a:pt x="3504" y="2162"/>
                    <a:pt x="3456" y="2194"/>
                    <a:pt x="3416" y="2243"/>
                  </a:cubicBezTo>
                  <a:cubicBezTo>
                    <a:pt x="3319" y="2323"/>
                    <a:pt x="3279" y="2460"/>
                    <a:pt x="3319" y="2588"/>
                  </a:cubicBezTo>
                  <a:cubicBezTo>
                    <a:pt x="3308" y="2588"/>
                    <a:pt x="3297" y="2587"/>
                    <a:pt x="3286" y="2587"/>
                  </a:cubicBezTo>
                  <a:cubicBezTo>
                    <a:pt x="2954" y="2587"/>
                    <a:pt x="2774" y="2820"/>
                    <a:pt x="2813" y="3030"/>
                  </a:cubicBezTo>
                  <a:cubicBezTo>
                    <a:pt x="2775" y="3021"/>
                    <a:pt x="2736" y="3016"/>
                    <a:pt x="2698" y="3016"/>
                  </a:cubicBezTo>
                  <a:cubicBezTo>
                    <a:pt x="2609" y="3016"/>
                    <a:pt x="2522" y="3041"/>
                    <a:pt x="2443" y="3086"/>
                  </a:cubicBezTo>
                  <a:cubicBezTo>
                    <a:pt x="2323" y="3151"/>
                    <a:pt x="2259" y="3279"/>
                    <a:pt x="2267" y="3416"/>
                  </a:cubicBezTo>
                  <a:cubicBezTo>
                    <a:pt x="2207" y="3399"/>
                    <a:pt x="2150" y="3392"/>
                    <a:pt x="2097" y="3392"/>
                  </a:cubicBezTo>
                  <a:cubicBezTo>
                    <a:pt x="1843" y="3392"/>
                    <a:pt x="1673" y="3566"/>
                    <a:pt x="1680" y="3745"/>
                  </a:cubicBezTo>
                  <a:cubicBezTo>
                    <a:pt x="1617" y="3720"/>
                    <a:pt x="1550" y="3708"/>
                    <a:pt x="1482" y="3708"/>
                  </a:cubicBezTo>
                  <a:cubicBezTo>
                    <a:pt x="1421" y="3708"/>
                    <a:pt x="1360" y="3718"/>
                    <a:pt x="1302" y="3737"/>
                  </a:cubicBezTo>
                  <a:cubicBezTo>
                    <a:pt x="1174" y="3786"/>
                    <a:pt x="1085" y="3898"/>
                    <a:pt x="1069" y="4027"/>
                  </a:cubicBezTo>
                  <a:cubicBezTo>
                    <a:pt x="914" y="3963"/>
                    <a:pt x="839" y="3937"/>
                    <a:pt x="774" y="3937"/>
                  </a:cubicBezTo>
                  <a:cubicBezTo>
                    <a:pt x="765" y="3937"/>
                    <a:pt x="757" y="3937"/>
                    <a:pt x="748" y="3938"/>
                  </a:cubicBezTo>
                  <a:cubicBezTo>
                    <a:pt x="660" y="3962"/>
                    <a:pt x="587" y="4019"/>
                    <a:pt x="547" y="4099"/>
                  </a:cubicBezTo>
                  <a:cubicBezTo>
                    <a:pt x="523" y="4043"/>
                    <a:pt x="499" y="3986"/>
                    <a:pt x="475" y="3938"/>
                  </a:cubicBezTo>
                  <a:cubicBezTo>
                    <a:pt x="467" y="3922"/>
                    <a:pt x="451" y="3906"/>
                    <a:pt x="443" y="3890"/>
                  </a:cubicBezTo>
                  <a:cubicBezTo>
                    <a:pt x="435" y="3882"/>
                    <a:pt x="435" y="3874"/>
                    <a:pt x="427" y="3866"/>
                  </a:cubicBezTo>
                  <a:lnTo>
                    <a:pt x="1" y="4420"/>
                  </a:lnTo>
                  <a:cubicBezTo>
                    <a:pt x="17" y="4452"/>
                    <a:pt x="25" y="4477"/>
                    <a:pt x="41" y="4501"/>
                  </a:cubicBezTo>
                  <a:cubicBezTo>
                    <a:pt x="49" y="4525"/>
                    <a:pt x="65" y="4549"/>
                    <a:pt x="81" y="4573"/>
                  </a:cubicBezTo>
                  <a:cubicBezTo>
                    <a:pt x="113" y="4613"/>
                    <a:pt x="145" y="4645"/>
                    <a:pt x="185" y="4677"/>
                  </a:cubicBezTo>
                  <a:cubicBezTo>
                    <a:pt x="266" y="4742"/>
                    <a:pt x="362" y="4782"/>
                    <a:pt x="459" y="4798"/>
                  </a:cubicBezTo>
                  <a:cubicBezTo>
                    <a:pt x="482" y="4801"/>
                    <a:pt x="505" y="4802"/>
                    <a:pt x="527" y="4802"/>
                  </a:cubicBezTo>
                  <a:cubicBezTo>
                    <a:pt x="689" y="4802"/>
                    <a:pt x="818" y="4729"/>
                    <a:pt x="860" y="4637"/>
                  </a:cubicBezTo>
                  <a:cubicBezTo>
                    <a:pt x="940" y="4681"/>
                    <a:pt x="1025" y="4711"/>
                    <a:pt x="1118" y="4711"/>
                  </a:cubicBezTo>
                  <a:cubicBezTo>
                    <a:pt x="1128" y="4711"/>
                    <a:pt x="1139" y="4710"/>
                    <a:pt x="1150" y="4710"/>
                  </a:cubicBezTo>
                  <a:lnTo>
                    <a:pt x="1222" y="4710"/>
                  </a:lnTo>
                  <a:cubicBezTo>
                    <a:pt x="1238" y="4710"/>
                    <a:pt x="1254" y="4702"/>
                    <a:pt x="1278" y="4702"/>
                  </a:cubicBezTo>
                  <a:cubicBezTo>
                    <a:pt x="1310" y="4694"/>
                    <a:pt x="1343" y="4677"/>
                    <a:pt x="1375" y="4661"/>
                  </a:cubicBezTo>
                  <a:cubicBezTo>
                    <a:pt x="1495" y="4621"/>
                    <a:pt x="1576" y="4509"/>
                    <a:pt x="1592" y="4388"/>
                  </a:cubicBezTo>
                  <a:cubicBezTo>
                    <a:pt x="1659" y="4413"/>
                    <a:pt x="1724" y="4424"/>
                    <a:pt x="1786" y="4424"/>
                  </a:cubicBezTo>
                  <a:cubicBezTo>
                    <a:pt x="2044" y="4424"/>
                    <a:pt x="2239" y="4234"/>
                    <a:pt x="2226" y="4059"/>
                  </a:cubicBezTo>
                  <a:lnTo>
                    <a:pt x="2226" y="4059"/>
                  </a:lnTo>
                  <a:cubicBezTo>
                    <a:pt x="2279" y="4073"/>
                    <a:pt x="2330" y="4079"/>
                    <a:pt x="2379" y="4079"/>
                  </a:cubicBezTo>
                  <a:cubicBezTo>
                    <a:pt x="2665" y="4079"/>
                    <a:pt x="2872" y="3858"/>
                    <a:pt x="2837" y="3673"/>
                  </a:cubicBezTo>
                  <a:lnTo>
                    <a:pt x="2837" y="3673"/>
                  </a:lnTo>
                  <a:cubicBezTo>
                    <a:pt x="2872" y="3679"/>
                    <a:pt x="2906" y="3682"/>
                    <a:pt x="2939" y="3682"/>
                  </a:cubicBezTo>
                  <a:cubicBezTo>
                    <a:pt x="3254" y="3682"/>
                    <a:pt x="3467" y="3420"/>
                    <a:pt x="3416" y="3223"/>
                  </a:cubicBezTo>
                  <a:lnTo>
                    <a:pt x="3416" y="3223"/>
                  </a:lnTo>
                  <a:cubicBezTo>
                    <a:pt x="3432" y="3225"/>
                    <a:pt x="3448" y="3225"/>
                    <a:pt x="3465" y="3225"/>
                  </a:cubicBezTo>
                  <a:cubicBezTo>
                    <a:pt x="3609" y="3225"/>
                    <a:pt x="3749" y="3163"/>
                    <a:pt x="3850" y="3054"/>
                  </a:cubicBezTo>
                  <a:cubicBezTo>
                    <a:pt x="3938" y="2966"/>
                    <a:pt x="3970" y="2837"/>
                    <a:pt x="3930" y="2717"/>
                  </a:cubicBezTo>
                  <a:cubicBezTo>
                    <a:pt x="4018" y="2709"/>
                    <a:pt x="4107" y="2685"/>
                    <a:pt x="4179" y="2644"/>
                  </a:cubicBezTo>
                  <a:cubicBezTo>
                    <a:pt x="4243" y="2604"/>
                    <a:pt x="4300" y="2548"/>
                    <a:pt x="4348" y="2484"/>
                  </a:cubicBezTo>
                  <a:cubicBezTo>
                    <a:pt x="4420" y="2379"/>
                    <a:pt x="4436" y="2243"/>
                    <a:pt x="4380" y="2130"/>
                  </a:cubicBezTo>
                  <a:cubicBezTo>
                    <a:pt x="4549" y="2098"/>
                    <a:pt x="4685" y="1986"/>
                    <a:pt x="4758" y="1833"/>
                  </a:cubicBezTo>
                  <a:cubicBezTo>
                    <a:pt x="4822" y="1720"/>
                    <a:pt x="4806" y="1576"/>
                    <a:pt x="4734" y="1471"/>
                  </a:cubicBezTo>
                  <a:cubicBezTo>
                    <a:pt x="4894" y="1407"/>
                    <a:pt x="5007" y="1278"/>
                    <a:pt x="5055" y="1110"/>
                  </a:cubicBezTo>
                  <a:cubicBezTo>
                    <a:pt x="5087" y="989"/>
                    <a:pt x="5055" y="853"/>
                    <a:pt x="4959" y="764"/>
                  </a:cubicBezTo>
                  <a:cubicBezTo>
                    <a:pt x="5031" y="708"/>
                    <a:pt x="5095" y="644"/>
                    <a:pt x="5135" y="571"/>
                  </a:cubicBezTo>
                  <a:cubicBezTo>
                    <a:pt x="5175" y="499"/>
                    <a:pt x="5192" y="419"/>
                    <a:pt x="5200" y="346"/>
                  </a:cubicBezTo>
                  <a:cubicBezTo>
                    <a:pt x="5216" y="210"/>
                    <a:pt x="5159" y="81"/>
                    <a:pt x="5047" y="9"/>
                  </a:cubicBezTo>
                  <a:lnTo>
                    <a:pt x="43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9;p28">
              <a:extLst>
                <a:ext uri="{FF2B5EF4-FFF2-40B4-BE49-F238E27FC236}">
                  <a16:creationId xmlns:a16="http://schemas.microsoft.com/office/drawing/2014/main" id="{4E7A3E03-BD81-E516-F395-762F370C3983}"/>
                </a:ext>
              </a:extLst>
            </p:cNvPr>
            <p:cNvSpPr/>
            <p:nvPr/>
          </p:nvSpPr>
          <p:spPr>
            <a:xfrm>
              <a:off x="1944365" y="3069701"/>
              <a:ext cx="868" cy="57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3" y="1"/>
                  </a:moveTo>
                  <a:cubicBezTo>
                    <a:pt x="1" y="1"/>
                    <a:pt x="6" y="8"/>
                    <a:pt x="12" y="8"/>
                  </a:cubicBezTo>
                  <a:cubicBezTo>
                    <a:pt x="6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0;p28">
              <a:extLst>
                <a:ext uri="{FF2B5EF4-FFF2-40B4-BE49-F238E27FC236}">
                  <a16:creationId xmlns:a16="http://schemas.microsoft.com/office/drawing/2014/main" id="{09F1304D-3B86-A41B-72E2-2DB5AD033DD2}"/>
                </a:ext>
              </a:extLst>
            </p:cNvPr>
            <p:cNvSpPr/>
            <p:nvPr/>
          </p:nvSpPr>
          <p:spPr>
            <a:xfrm>
              <a:off x="2227135" y="2790525"/>
              <a:ext cx="20404" cy="23373"/>
            </a:xfrm>
            <a:custGeom>
              <a:avLst/>
              <a:gdLst/>
              <a:ahLst/>
              <a:cxnLst/>
              <a:rect l="l" t="t" r="r" b="b"/>
              <a:pathLst>
                <a:path w="282" h="323" extrusionOk="0">
                  <a:moveTo>
                    <a:pt x="17" y="1"/>
                  </a:moveTo>
                  <a:cubicBezTo>
                    <a:pt x="1" y="121"/>
                    <a:pt x="57" y="250"/>
                    <a:pt x="170" y="322"/>
                  </a:cubicBezTo>
                  <a:cubicBezTo>
                    <a:pt x="194" y="210"/>
                    <a:pt x="226" y="97"/>
                    <a:pt x="282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1;p28">
              <a:extLst>
                <a:ext uri="{FF2B5EF4-FFF2-40B4-BE49-F238E27FC236}">
                  <a16:creationId xmlns:a16="http://schemas.microsoft.com/office/drawing/2014/main" id="{92789BC6-04F7-728B-BCA4-7AF3C060193A}"/>
                </a:ext>
              </a:extLst>
            </p:cNvPr>
            <p:cNvSpPr/>
            <p:nvPr/>
          </p:nvSpPr>
          <p:spPr>
            <a:xfrm>
              <a:off x="2221346" y="2791104"/>
              <a:ext cx="67508" cy="68671"/>
            </a:xfrm>
            <a:custGeom>
              <a:avLst/>
              <a:gdLst/>
              <a:ahLst/>
              <a:cxnLst/>
              <a:rect l="l" t="t" r="r" b="b"/>
              <a:pathLst>
                <a:path w="933" h="949" extrusionOk="0">
                  <a:moveTo>
                    <a:pt x="796" y="1"/>
                  </a:moveTo>
                  <a:cubicBezTo>
                    <a:pt x="796" y="1"/>
                    <a:pt x="659" y="89"/>
                    <a:pt x="523" y="170"/>
                  </a:cubicBezTo>
                  <a:cubicBezTo>
                    <a:pt x="386" y="242"/>
                    <a:pt x="250" y="306"/>
                    <a:pt x="250" y="306"/>
                  </a:cubicBezTo>
                  <a:cubicBezTo>
                    <a:pt x="185" y="354"/>
                    <a:pt x="129" y="411"/>
                    <a:pt x="89" y="475"/>
                  </a:cubicBezTo>
                  <a:cubicBezTo>
                    <a:pt x="49" y="523"/>
                    <a:pt x="25" y="579"/>
                    <a:pt x="16" y="644"/>
                  </a:cubicBezTo>
                  <a:cubicBezTo>
                    <a:pt x="0" y="756"/>
                    <a:pt x="33" y="869"/>
                    <a:pt x="121" y="949"/>
                  </a:cubicBezTo>
                  <a:cubicBezTo>
                    <a:pt x="153" y="861"/>
                    <a:pt x="193" y="780"/>
                    <a:pt x="250" y="708"/>
                  </a:cubicBezTo>
                  <a:cubicBezTo>
                    <a:pt x="314" y="612"/>
                    <a:pt x="386" y="515"/>
                    <a:pt x="466" y="435"/>
                  </a:cubicBezTo>
                  <a:cubicBezTo>
                    <a:pt x="597" y="291"/>
                    <a:pt x="733" y="164"/>
                    <a:pt x="852" y="164"/>
                  </a:cubicBezTo>
                  <a:cubicBezTo>
                    <a:pt x="880" y="164"/>
                    <a:pt x="907" y="171"/>
                    <a:pt x="933" y="186"/>
                  </a:cubicBezTo>
                  <a:cubicBezTo>
                    <a:pt x="916" y="105"/>
                    <a:pt x="868" y="41"/>
                    <a:pt x="796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2;p28">
              <a:extLst>
                <a:ext uri="{FF2B5EF4-FFF2-40B4-BE49-F238E27FC236}">
                  <a16:creationId xmlns:a16="http://schemas.microsoft.com/office/drawing/2014/main" id="{AB4B2F1D-4C0A-AD45-9E7F-76683357DC86}"/>
                </a:ext>
              </a:extLst>
            </p:cNvPr>
            <p:cNvSpPr/>
            <p:nvPr/>
          </p:nvSpPr>
          <p:spPr>
            <a:xfrm>
              <a:off x="2207381" y="2844652"/>
              <a:ext cx="73369" cy="57600"/>
            </a:xfrm>
            <a:custGeom>
              <a:avLst/>
              <a:gdLst/>
              <a:ahLst/>
              <a:cxnLst/>
              <a:rect l="l" t="t" r="r" b="b"/>
              <a:pathLst>
                <a:path w="1014" h="796" extrusionOk="0">
                  <a:moveTo>
                    <a:pt x="909" y="0"/>
                  </a:moveTo>
                  <a:lnTo>
                    <a:pt x="820" y="40"/>
                  </a:lnTo>
                  <a:cubicBezTo>
                    <a:pt x="764" y="56"/>
                    <a:pt x="692" y="88"/>
                    <a:pt x="611" y="113"/>
                  </a:cubicBezTo>
                  <a:cubicBezTo>
                    <a:pt x="539" y="137"/>
                    <a:pt x="467" y="161"/>
                    <a:pt x="410" y="169"/>
                  </a:cubicBezTo>
                  <a:lnTo>
                    <a:pt x="322" y="193"/>
                  </a:lnTo>
                  <a:cubicBezTo>
                    <a:pt x="258" y="225"/>
                    <a:pt x="193" y="257"/>
                    <a:pt x="145" y="305"/>
                  </a:cubicBezTo>
                  <a:cubicBezTo>
                    <a:pt x="105" y="346"/>
                    <a:pt x="65" y="386"/>
                    <a:pt x="41" y="442"/>
                  </a:cubicBezTo>
                  <a:cubicBezTo>
                    <a:pt x="9" y="498"/>
                    <a:pt x="1" y="563"/>
                    <a:pt x="1" y="627"/>
                  </a:cubicBezTo>
                  <a:cubicBezTo>
                    <a:pt x="9" y="691"/>
                    <a:pt x="25" y="747"/>
                    <a:pt x="65" y="796"/>
                  </a:cubicBezTo>
                  <a:cubicBezTo>
                    <a:pt x="89" y="755"/>
                    <a:pt x="113" y="715"/>
                    <a:pt x="153" y="675"/>
                  </a:cubicBezTo>
                  <a:cubicBezTo>
                    <a:pt x="185" y="635"/>
                    <a:pt x="234" y="595"/>
                    <a:pt x="282" y="546"/>
                  </a:cubicBezTo>
                  <a:cubicBezTo>
                    <a:pt x="402" y="434"/>
                    <a:pt x="531" y="330"/>
                    <a:pt x="676" y="241"/>
                  </a:cubicBezTo>
                  <a:cubicBezTo>
                    <a:pt x="753" y="197"/>
                    <a:pt x="828" y="168"/>
                    <a:pt x="895" y="168"/>
                  </a:cubicBezTo>
                  <a:cubicBezTo>
                    <a:pt x="938" y="168"/>
                    <a:pt x="978" y="181"/>
                    <a:pt x="1013" y="209"/>
                  </a:cubicBezTo>
                  <a:cubicBezTo>
                    <a:pt x="1013" y="129"/>
                    <a:pt x="973" y="48"/>
                    <a:pt x="909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3;p28">
              <a:extLst>
                <a:ext uri="{FF2B5EF4-FFF2-40B4-BE49-F238E27FC236}">
                  <a16:creationId xmlns:a16="http://schemas.microsoft.com/office/drawing/2014/main" id="{8BAFDDD2-4215-21FE-6179-289BE4885F77}"/>
                </a:ext>
              </a:extLst>
            </p:cNvPr>
            <p:cNvSpPr/>
            <p:nvPr/>
          </p:nvSpPr>
          <p:spPr>
            <a:xfrm>
              <a:off x="2181839" y="2896392"/>
              <a:ext cx="79664" cy="45443"/>
            </a:xfrm>
            <a:custGeom>
              <a:avLst/>
              <a:gdLst/>
              <a:ahLst/>
              <a:cxnLst/>
              <a:rect l="l" t="t" r="r" b="b"/>
              <a:pathLst>
                <a:path w="1101" h="628" extrusionOk="0">
                  <a:moveTo>
                    <a:pt x="1037" y="0"/>
                  </a:moveTo>
                  <a:cubicBezTo>
                    <a:pt x="1037" y="0"/>
                    <a:pt x="876" y="32"/>
                    <a:pt x="723" y="56"/>
                  </a:cubicBezTo>
                  <a:cubicBezTo>
                    <a:pt x="643" y="65"/>
                    <a:pt x="562" y="73"/>
                    <a:pt x="506" y="81"/>
                  </a:cubicBezTo>
                  <a:lnTo>
                    <a:pt x="410" y="81"/>
                  </a:lnTo>
                  <a:cubicBezTo>
                    <a:pt x="329" y="97"/>
                    <a:pt x="257" y="129"/>
                    <a:pt x="193" y="177"/>
                  </a:cubicBezTo>
                  <a:cubicBezTo>
                    <a:pt x="145" y="209"/>
                    <a:pt x="96" y="257"/>
                    <a:pt x="72" y="314"/>
                  </a:cubicBezTo>
                  <a:cubicBezTo>
                    <a:pt x="8" y="410"/>
                    <a:pt x="0" y="531"/>
                    <a:pt x="56" y="627"/>
                  </a:cubicBezTo>
                  <a:cubicBezTo>
                    <a:pt x="112" y="563"/>
                    <a:pt x="185" y="498"/>
                    <a:pt x="265" y="450"/>
                  </a:cubicBezTo>
                  <a:cubicBezTo>
                    <a:pt x="362" y="386"/>
                    <a:pt x="458" y="330"/>
                    <a:pt x="562" y="273"/>
                  </a:cubicBezTo>
                  <a:cubicBezTo>
                    <a:pt x="619" y="249"/>
                    <a:pt x="667" y="225"/>
                    <a:pt x="723" y="209"/>
                  </a:cubicBezTo>
                  <a:cubicBezTo>
                    <a:pt x="771" y="185"/>
                    <a:pt x="820" y="169"/>
                    <a:pt x="868" y="161"/>
                  </a:cubicBezTo>
                  <a:cubicBezTo>
                    <a:pt x="888" y="155"/>
                    <a:pt x="909" y="152"/>
                    <a:pt x="930" y="152"/>
                  </a:cubicBezTo>
                  <a:cubicBezTo>
                    <a:pt x="991" y="152"/>
                    <a:pt x="1051" y="177"/>
                    <a:pt x="1093" y="225"/>
                  </a:cubicBezTo>
                  <a:cubicBezTo>
                    <a:pt x="1101" y="145"/>
                    <a:pt x="1085" y="65"/>
                    <a:pt x="1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4;p28">
              <a:extLst>
                <a:ext uri="{FF2B5EF4-FFF2-40B4-BE49-F238E27FC236}">
                  <a16:creationId xmlns:a16="http://schemas.microsoft.com/office/drawing/2014/main" id="{D0B09AA9-4AC7-39AB-6A8A-57ABAB3EC6FF}"/>
                </a:ext>
              </a:extLst>
            </p:cNvPr>
            <p:cNvSpPr/>
            <p:nvPr/>
          </p:nvSpPr>
          <p:spPr>
            <a:xfrm>
              <a:off x="2151015" y="2942342"/>
              <a:ext cx="83210" cy="35529"/>
            </a:xfrm>
            <a:custGeom>
              <a:avLst/>
              <a:gdLst/>
              <a:ahLst/>
              <a:cxnLst/>
              <a:rect l="l" t="t" r="r" b="b"/>
              <a:pathLst>
                <a:path w="1150" h="491" extrusionOk="0">
                  <a:moveTo>
                    <a:pt x="474" y="0"/>
                  </a:moveTo>
                  <a:cubicBezTo>
                    <a:pt x="402" y="0"/>
                    <a:pt x="338" y="16"/>
                    <a:pt x="273" y="48"/>
                  </a:cubicBezTo>
                  <a:cubicBezTo>
                    <a:pt x="217" y="64"/>
                    <a:pt x="177" y="96"/>
                    <a:pt x="137" y="137"/>
                  </a:cubicBezTo>
                  <a:cubicBezTo>
                    <a:pt x="32" y="225"/>
                    <a:pt x="0" y="362"/>
                    <a:pt x="32" y="490"/>
                  </a:cubicBezTo>
                  <a:cubicBezTo>
                    <a:pt x="121" y="418"/>
                    <a:pt x="225" y="354"/>
                    <a:pt x="330" y="313"/>
                  </a:cubicBezTo>
                  <a:cubicBezTo>
                    <a:pt x="474" y="241"/>
                    <a:pt x="635" y="193"/>
                    <a:pt x="796" y="161"/>
                  </a:cubicBezTo>
                  <a:cubicBezTo>
                    <a:pt x="834" y="154"/>
                    <a:pt x="871" y="151"/>
                    <a:pt x="906" y="151"/>
                  </a:cubicBezTo>
                  <a:cubicBezTo>
                    <a:pt x="1003" y="151"/>
                    <a:pt x="1084" y="178"/>
                    <a:pt x="1125" y="249"/>
                  </a:cubicBezTo>
                  <a:cubicBezTo>
                    <a:pt x="1149" y="177"/>
                    <a:pt x="1141" y="88"/>
                    <a:pt x="1101" y="24"/>
                  </a:cubicBezTo>
                  <a:lnTo>
                    <a:pt x="788" y="24"/>
                  </a:lnTo>
                  <a:lnTo>
                    <a:pt x="571" y="8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5;p28">
              <a:extLst>
                <a:ext uri="{FF2B5EF4-FFF2-40B4-BE49-F238E27FC236}">
                  <a16:creationId xmlns:a16="http://schemas.microsoft.com/office/drawing/2014/main" id="{51C7ACD9-B48B-19B9-AB52-EFE4E0708DD2}"/>
                </a:ext>
              </a:extLst>
            </p:cNvPr>
            <p:cNvSpPr/>
            <p:nvPr/>
          </p:nvSpPr>
          <p:spPr>
            <a:xfrm>
              <a:off x="2114475" y="2977655"/>
              <a:ext cx="86031" cy="31622"/>
            </a:xfrm>
            <a:custGeom>
              <a:avLst/>
              <a:gdLst/>
              <a:ahLst/>
              <a:cxnLst/>
              <a:rect l="l" t="t" r="r" b="b"/>
              <a:pathLst>
                <a:path w="1189" h="437" extrusionOk="0">
                  <a:moveTo>
                    <a:pt x="498" y="1"/>
                  </a:moveTo>
                  <a:cubicBezTo>
                    <a:pt x="175" y="1"/>
                    <a:pt x="1" y="237"/>
                    <a:pt x="39" y="436"/>
                  </a:cubicBezTo>
                  <a:cubicBezTo>
                    <a:pt x="224" y="332"/>
                    <a:pt x="425" y="259"/>
                    <a:pt x="634" y="235"/>
                  </a:cubicBezTo>
                  <a:cubicBezTo>
                    <a:pt x="713" y="222"/>
                    <a:pt x="792" y="213"/>
                    <a:pt x="864" y="213"/>
                  </a:cubicBezTo>
                  <a:cubicBezTo>
                    <a:pt x="1003" y="213"/>
                    <a:pt x="1116" y="247"/>
                    <a:pt x="1148" y="348"/>
                  </a:cubicBezTo>
                  <a:cubicBezTo>
                    <a:pt x="1188" y="275"/>
                    <a:pt x="1188" y="195"/>
                    <a:pt x="1164" y="115"/>
                  </a:cubicBezTo>
                  <a:lnTo>
                    <a:pt x="1068" y="107"/>
                  </a:lnTo>
                  <a:cubicBezTo>
                    <a:pt x="1003" y="91"/>
                    <a:pt x="923" y="83"/>
                    <a:pt x="851" y="66"/>
                  </a:cubicBezTo>
                  <a:cubicBezTo>
                    <a:pt x="698" y="42"/>
                    <a:pt x="545" y="2"/>
                    <a:pt x="545" y="2"/>
                  </a:cubicBezTo>
                  <a:cubicBezTo>
                    <a:pt x="529" y="1"/>
                    <a:pt x="514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6;p28">
              <a:extLst>
                <a:ext uri="{FF2B5EF4-FFF2-40B4-BE49-F238E27FC236}">
                  <a16:creationId xmlns:a16="http://schemas.microsoft.com/office/drawing/2014/main" id="{0AAEAE5F-7E92-0654-4E45-623610269F3C}"/>
                </a:ext>
              </a:extLst>
            </p:cNvPr>
            <p:cNvSpPr/>
            <p:nvPr/>
          </p:nvSpPr>
          <p:spPr>
            <a:xfrm>
              <a:off x="2077139" y="3008482"/>
              <a:ext cx="84946" cy="30971"/>
            </a:xfrm>
            <a:custGeom>
              <a:avLst/>
              <a:gdLst/>
              <a:ahLst/>
              <a:cxnLst/>
              <a:rect l="l" t="t" r="r" b="b"/>
              <a:pathLst>
                <a:path w="1174" h="428" extrusionOk="0">
                  <a:moveTo>
                    <a:pt x="464" y="1"/>
                  </a:moveTo>
                  <a:cubicBezTo>
                    <a:pt x="366" y="1"/>
                    <a:pt x="269" y="27"/>
                    <a:pt x="185" y="74"/>
                  </a:cubicBezTo>
                  <a:cubicBezTo>
                    <a:pt x="65" y="139"/>
                    <a:pt x="1" y="267"/>
                    <a:pt x="9" y="396"/>
                  </a:cubicBezTo>
                  <a:cubicBezTo>
                    <a:pt x="113" y="340"/>
                    <a:pt x="218" y="307"/>
                    <a:pt x="338" y="291"/>
                  </a:cubicBezTo>
                  <a:cubicBezTo>
                    <a:pt x="471" y="265"/>
                    <a:pt x="604" y="249"/>
                    <a:pt x="742" y="249"/>
                  </a:cubicBezTo>
                  <a:cubicBezTo>
                    <a:pt x="771" y="249"/>
                    <a:pt x="799" y="250"/>
                    <a:pt x="828" y="251"/>
                  </a:cubicBezTo>
                  <a:cubicBezTo>
                    <a:pt x="981" y="267"/>
                    <a:pt x="1093" y="315"/>
                    <a:pt x="1118" y="428"/>
                  </a:cubicBezTo>
                  <a:cubicBezTo>
                    <a:pt x="1158" y="364"/>
                    <a:pt x="1174" y="275"/>
                    <a:pt x="1158" y="203"/>
                  </a:cubicBezTo>
                  <a:cubicBezTo>
                    <a:pt x="1158" y="203"/>
                    <a:pt x="1005" y="163"/>
                    <a:pt x="860" y="115"/>
                  </a:cubicBezTo>
                  <a:cubicBezTo>
                    <a:pt x="708" y="66"/>
                    <a:pt x="563" y="10"/>
                    <a:pt x="563" y="10"/>
                  </a:cubicBezTo>
                  <a:cubicBezTo>
                    <a:pt x="530" y="4"/>
                    <a:pt x="49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7;p28">
              <a:extLst>
                <a:ext uri="{FF2B5EF4-FFF2-40B4-BE49-F238E27FC236}">
                  <a16:creationId xmlns:a16="http://schemas.microsoft.com/office/drawing/2014/main" id="{B66D3329-2934-A4FA-AA10-515A0411C65D}"/>
                </a:ext>
              </a:extLst>
            </p:cNvPr>
            <p:cNvSpPr/>
            <p:nvPr/>
          </p:nvSpPr>
          <p:spPr>
            <a:xfrm>
              <a:off x="2034811" y="3035618"/>
              <a:ext cx="85453" cy="35819"/>
            </a:xfrm>
            <a:custGeom>
              <a:avLst/>
              <a:gdLst/>
              <a:ahLst/>
              <a:cxnLst/>
              <a:rect l="l" t="t" r="r" b="b"/>
              <a:pathLst>
                <a:path w="1181" h="495" extrusionOk="0">
                  <a:moveTo>
                    <a:pt x="435" y="0"/>
                  </a:moveTo>
                  <a:cubicBezTo>
                    <a:pt x="174" y="0"/>
                    <a:pt x="0" y="176"/>
                    <a:pt x="7" y="358"/>
                  </a:cubicBezTo>
                  <a:cubicBezTo>
                    <a:pt x="174" y="298"/>
                    <a:pt x="352" y="266"/>
                    <a:pt x="527" y="266"/>
                  </a:cubicBezTo>
                  <a:cubicBezTo>
                    <a:pt x="563" y="266"/>
                    <a:pt x="599" y="267"/>
                    <a:pt x="634" y="270"/>
                  </a:cubicBezTo>
                  <a:cubicBezTo>
                    <a:pt x="875" y="278"/>
                    <a:pt x="1092" y="334"/>
                    <a:pt x="1108" y="495"/>
                  </a:cubicBezTo>
                  <a:cubicBezTo>
                    <a:pt x="1156" y="431"/>
                    <a:pt x="1180" y="350"/>
                    <a:pt x="1172" y="270"/>
                  </a:cubicBezTo>
                  <a:cubicBezTo>
                    <a:pt x="1172" y="270"/>
                    <a:pt x="1028" y="214"/>
                    <a:pt x="875" y="149"/>
                  </a:cubicBezTo>
                  <a:cubicBezTo>
                    <a:pt x="730" y="93"/>
                    <a:pt x="594" y="21"/>
                    <a:pt x="594" y="21"/>
                  </a:cubicBezTo>
                  <a:cubicBezTo>
                    <a:pt x="538" y="7"/>
                    <a:pt x="485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8;p28">
              <a:extLst>
                <a:ext uri="{FF2B5EF4-FFF2-40B4-BE49-F238E27FC236}">
                  <a16:creationId xmlns:a16="http://schemas.microsoft.com/office/drawing/2014/main" id="{1FF1B274-27C3-3A28-3BD8-82A5C887B4F1}"/>
                </a:ext>
              </a:extLst>
            </p:cNvPr>
            <p:cNvSpPr/>
            <p:nvPr/>
          </p:nvSpPr>
          <p:spPr>
            <a:xfrm>
              <a:off x="1991107" y="3058557"/>
              <a:ext cx="84367" cy="40233"/>
            </a:xfrm>
            <a:custGeom>
              <a:avLst/>
              <a:gdLst/>
              <a:ahLst/>
              <a:cxnLst/>
              <a:rect l="l" t="t" r="r" b="b"/>
              <a:pathLst>
                <a:path w="1166" h="556" extrusionOk="0">
                  <a:moveTo>
                    <a:pt x="406" y="1"/>
                  </a:moveTo>
                  <a:cubicBezTo>
                    <a:pt x="347" y="1"/>
                    <a:pt x="289" y="11"/>
                    <a:pt x="233" y="33"/>
                  </a:cubicBezTo>
                  <a:cubicBezTo>
                    <a:pt x="105" y="73"/>
                    <a:pt x="16" y="186"/>
                    <a:pt x="0" y="323"/>
                  </a:cubicBezTo>
                  <a:cubicBezTo>
                    <a:pt x="94" y="289"/>
                    <a:pt x="188" y="272"/>
                    <a:pt x="286" y="272"/>
                  </a:cubicBezTo>
                  <a:cubicBezTo>
                    <a:pt x="306" y="272"/>
                    <a:pt x="326" y="273"/>
                    <a:pt x="346" y="274"/>
                  </a:cubicBezTo>
                  <a:cubicBezTo>
                    <a:pt x="667" y="274"/>
                    <a:pt x="1077" y="331"/>
                    <a:pt x="1085" y="556"/>
                  </a:cubicBezTo>
                  <a:cubicBezTo>
                    <a:pt x="1141" y="491"/>
                    <a:pt x="1166" y="419"/>
                    <a:pt x="1166" y="339"/>
                  </a:cubicBezTo>
                  <a:cubicBezTo>
                    <a:pt x="1166" y="339"/>
                    <a:pt x="1021" y="266"/>
                    <a:pt x="884" y="194"/>
                  </a:cubicBezTo>
                  <a:cubicBezTo>
                    <a:pt x="748" y="122"/>
                    <a:pt x="611" y="41"/>
                    <a:pt x="611" y="41"/>
                  </a:cubicBezTo>
                  <a:cubicBezTo>
                    <a:pt x="546" y="15"/>
                    <a:pt x="476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9;p28">
              <a:extLst>
                <a:ext uri="{FF2B5EF4-FFF2-40B4-BE49-F238E27FC236}">
                  <a16:creationId xmlns:a16="http://schemas.microsoft.com/office/drawing/2014/main" id="{A489DD5B-3241-E0A2-4E66-1E6ACC82F255}"/>
                </a:ext>
              </a:extLst>
            </p:cNvPr>
            <p:cNvSpPr/>
            <p:nvPr/>
          </p:nvSpPr>
          <p:spPr>
            <a:xfrm>
              <a:off x="1953337" y="3075200"/>
              <a:ext cx="75612" cy="46239"/>
            </a:xfrm>
            <a:custGeom>
              <a:avLst/>
              <a:gdLst/>
              <a:ahLst/>
              <a:cxnLst/>
              <a:rect l="l" t="t" r="r" b="b"/>
              <a:pathLst>
                <a:path w="1045" h="639" extrusionOk="0">
                  <a:moveTo>
                    <a:pt x="238" y="0"/>
                  </a:moveTo>
                  <a:cubicBezTo>
                    <a:pt x="225" y="0"/>
                    <a:pt x="213" y="1"/>
                    <a:pt x="201" y="4"/>
                  </a:cubicBezTo>
                  <a:cubicBezTo>
                    <a:pt x="113" y="28"/>
                    <a:pt x="40" y="85"/>
                    <a:pt x="0" y="157"/>
                  </a:cubicBezTo>
                  <a:cubicBezTo>
                    <a:pt x="64" y="181"/>
                    <a:pt x="137" y="205"/>
                    <a:pt x="201" y="237"/>
                  </a:cubicBezTo>
                  <a:cubicBezTo>
                    <a:pt x="305" y="285"/>
                    <a:pt x="410" y="318"/>
                    <a:pt x="514" y="342"/>
                  </a:cubicBezTo>
                  <a:cubicBezTo>
                    <a:pt x="747" y="398"/>
                    <a:pt x="956" y="486"/>
                    <a:pt x="940" y="639"/>
                  </a:cubicBezTo>
                  <a:cubicBezTo>
                    <a:pt x="996" y="591"/>
                    <a:pt x="1037" y="518"/>
                    <a:pt x="1045" y="438"/>
                  </a:cubicBezTo>
                  <a:cubicBezTo>
                    <a:pt x="1045" y="438"/>
                    <a:pt x="908" y="358"/>
                    <a:pt x="779" y="269"/>
                  </a:cubicBezTo>
                  <a:cubicBezTo>
                    <a:pt x="643" y="181"/>
                    <a:pt x="522" y="93"/>
                    <a:pt x="522" y="93"/>
                  </a:cubicBezTo>
                  <a:cubicBezTo>
                    <a:pt x="375" y="32"/>
                    <a:pt x="301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0;p28">
              <a:extLst>
                <a:ext uri="{FF2B5EF4-FFF2-40B4-BE49-F238E27FC236}">
                  <a16:creationId xmlns:a16="http://schemas.microsoft.com/office/drawing/2014/main" id="{A624443D-4281-3222-6D17-11166E0C8B80}"/>
                </a:ext>
              </a:extLst>
            </p:cNvPr>
            <p:cNvSpPr/>
            <p:nvPr/>
          </p:nvSpPr>
          <p:spPr>
            <a:xfrm>
              <a:off x="1944365" y="3069701"/>
              <a:ext cx="868" cy="57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3" y="1"/>
                  </a:moveTo>
                  <a:cubicBezTo>
                    <a:pt x="1" y="1"/>
                    <a:pt x="6" y="8"/>
                    <a:pt x="12" y="8"/>
                  </a:cubicBezTo>
                  <a:cubicBezTo>
                    <a:pt x="6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1;p28">
              <a:extLst>
                <a:ext uri="{FF2B5EF4-FFF2-40B4-BE49-F238E27FC236}">
                  <a16:creationId xmlns:a16="http://schemas.microsoft.com/office/drawing/2014/main" id="{24367393-67A1-029B-71FB-61B287ADF9C5}"/>
                </a:ext>
              </a:extLst>
            </p:cNvPr>
            <p:cNvSpPr/>
            <p:nvPr/>
          </p:nvSpPr>
          <p:spPr>
            <a:xfrm>
              <a:off x="1933511" y="3070207"/>
              <a:ext cx="42545" cy="66355"/>
            </a:xfrm>
            <a:custGeom>
              <a:avLst/>
              <a:gdLst/>
              <a:ahLst/>
              <a:cxnLst/>
              <a:rect l="l" t="t" r="r" b="b"/>
              <a:pathLst>
                <a:path w="588" h="917" extrusionOk="0">
                  <a:moveTo>
                    <a:pt x="162" y="1"/>
                  </a:moveTo>
                  <a:lnTo>
                    <a:pt x="1" y="202"/>
                  </a:lnTo>
                  <a:cubicBezTo>
                    <a:pt x="9" y="234"/>
                    <a:pt x="25" y="258"/>
                    <a:pt x="49" y="290"/>
                  </a:cubicBezTo>
                  <a:cubicBezTo>
                    <a:pt x="65" y="322"/>
                    <a:pt x="89" y="354"/>
                    <a:pt x="113" y="395"/>
                  </a:cubicBezTo>
                  <a:cubicBezTo>
                    <a:pt x="162" y="459"/>
                    <a:pt x="210" y="523"/>
                    <a:pt x="258" y="579"/>
                  </a:cubicBezTo>
                  <a:cubicBezTo>
                    <a:pt x="362" y="708"/>
                    <a:pt x="443" y="812"/>
                    <a:pt x="370" y="917"/>
                  </a:cubicBezTo>
                  <a:cubicBezTo>
                    <a:pt x="459" y="901"/>
                    <a:pt x="539" y="845"/>
                    <a:pt x="587" y="764"/>
                  </a:cubicBezTo>
                  <a:cubicBezTo>
                    <a:pt x="587" y="764"/>
                    <a:pt x="555" y="732"/>
                    <a:pt x="515" y="684"/>
                  </a:cubicBezTo>
                  <a:cubicBezTo>
                    <a:pt x="467" y="628"/>
                    <a:pt x="419" y="571"/>
                    <a:pt x="387" y="507"/>
                  </a:cubicBezTo>
                  <a:cubicBezTo>
                    <a:pt x="330" y="419"/>
                    <a:pt x="298" y="322"/>
                    <a:pt x="274" y="226"/>
                  </a:cubicBezTo>
                  <a:cubicBezTo>
                    <a:pt x="258" y="170"/>
                    <a:pt x="234" y="113"/>
                    <a:pt x="210" y="65"/>
                  </a:cubicBezTo>
                  <a:cubicBezTo>
                    <a:pt x="194" y="49"/>
                    <a:pt x="186" y="33"/>
                    <a:pt x="170" y="17"/>
                  </a:cubicBezTo>
                  <a:cubicBezTo>
                    <a:pt x="170" y="9"/>
                    <a:pt x="162" y="1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2;p28">
              <a:extLst>
                <a:ext uri="{FF2B5EF4-FFF2-40B4-BE49-F238E27FC236}">
                  <a16:creationId xmlns:a16="http://schemas.microsoft.com/office/drawing/2014/main" id="{FF14137B-C6BD-3871-6369-CD3750997EEA}"/>
                </a:ext>
              </a:extLst>
            </p:cNvPr>
            <p:cNvSpPr/>
            <p:nvPr/>
          </p:nvSpPr>
          <p:spPr>
            <a:xfrm>
              <a:off x="1690465" y="3070207"/>
              <a:ext cx="1008862" cy="1315966"/>
            </a:xfrm>
            <a:custGeom>
              <a:avLst/>
              <a:gdLst/>
              <a:ahLst/>
              <a:cxnLst/>
              <a:rect l="l" t="t" r="r" b="b"/>
              <a:pathLst>
                <a:path w="13943" h="18186" extrusionOk="0">
                  <a:moveTo>
                    <a:pt x="6952" y="1"/>
                  </a:moveTo>
                  <a:cubicBezTo>
                    <a:pt x="6470" y="1"/>
                    <a:pt x="5329" y="49"/>
                    <a:pt x="4967" y="218"/>
                  </a:cubicBezTo>
                  <a:cubicBezTo>
                    <a:pt x="4613" y="379"/>
                    <a:pt x="3818" y="933"/>
                    <a:pt x="3762" y="1102"/>
                  </a:cubicBezTo>
                  <a:cubicBezTo>
                    <a:pt x="3705" y="1270"/>
                    <a:pt x="3521" y="2243"/>
                    <a:pt x="3521" y="2243"/>
                  </a:cubicBezTo>
                  <a:lnTo>
                    <a:pt x="3521" y="4517"/>
                  </a:lnTo>
                  <a:lnTo>
                    <a:pt x="1568" y="7932"/>
                  </a:lnTo>
                  <a:cubicBezTo>
                    <a:pt x="1" y="12392"/>
                    <a:pt x="322" y="18185"/>
                    <a:pt x="322" y="18185"/>
                  </a:cubicBezTo>
                  <a:lnTo>
                    <a:pt x="12954" y="18185"/>
                  </a:lnTo>
                  <a:cubicBezTo>
                    <a:pt x="12954" y="18185"/>
                    <a:pt x="13645" y="14601"/>
                    <a:pt x="13798" y="13814"/>
                  </a:cubicBezTo>
                  <a:cubicBezTo>
                    <a:pt x="13943" y="13018"/>
                    <a:pt x="13782" y="12874"/>
                    <a:pt x="13629" y="12528"/>
                  </a:cubicBezTo>
                  <a:cubicBezTo>
                    <a:pt x="13485" y="12191"/>
                    <a:pt x="12713" y="11628"/>
                    <a:pt x="11411" y="9828"/>
                  </a:cubicBezTo>
                  <a:cubicBezTo>
                    <a:pt x="10102" y="8036"/>
                    <a:pt x="10568" y="4236"/>
                    <a:pt x="10616" y="3826"/>
                  </a:cubicBezTo>
                  <a:cubicBezTo>
                    <a:pt x="10672" y="3408"/>
                    <a:pt x="10270" y="3111"/>
                    <a:pt x="10118" y="3111"/>
                  </a:cubicBezTo>
                  <a:cubicBezTo>
                    <a:pt x="10114" y="3110"/>
                    <a:pt x="10111" y="3110"/>
                    <a:pt x="10107" y="3110"/>
                  </a:cubicBezTo>
                  <a:cubicBezTo>
                    <a:pt x="10040" y="3110"/>
                    <a:pt x="9950" y="3140"/>
                    <a:pt x="9805" y="3140"/>
                  </a:cubicBezTo>
                  <a:cubicBezTo>
                    <a:pt x="9617" y="3140"/>
                    <a:pt x="9337" y="3089"/>
                    <a:pt x="8896" y="2853"/>
                  </a:cubicBezTo>
                  <a:cubicBezTo>
                    <a:pt x="8109" y="2428"/>
                    <a:pt x="8181" y="1471"/>
                    <a:pt x="8045" y="917"/>
                  </a:cubicBezTo>
                  <a:cubicBezTo>
                    <a:pt x="7908" y="362"/>
                    <a:pt x="7434" y="1"/>
                    <a:pt x="6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3;p28">
              <a:extLst>
                <a:ext uri="{FF2B5EF4-FFF2-40B4-BE49-F238E27FC236}">
                  <a16:creationId xmlns:a16="http://schemas.microsoft.com/office/drawing/2014/main" id="{F0CE0B9C-0D99-4FB4-8F12-EC1CCD510C0B}"/>
                </a:ext>
              </a:extLst>
            </p:cNvPr>
            <p:cNvSpPr/>
            <p:nvPr/>
          </p:nvSpPr>
          <p:spPr>
            <a:xfrm>
              <a:off x="2709175" y="3934871"/>
              <a:ext cx="354690" cy="450740"/>
            </a:xfrm>
            <a:custGeom>
              <a:avLst/>
              <a:gdLst/>
              <a:ahLst/>
              <a:cxnLst/>
              <a:rect l="l" t="t" r="r" b="b"/>
              <a:pathLst>
                <a:path w="4902" h="6229" extrusionOk="0">
                  <a:moveTo>
                    <a:pt x="4235" y="1"/>
                  </a:moveTo>
                  <a:cubicBezTo>
                    <a:pt x="3777" y="603"/>
                    <a:pt x="2491" y="1005"/>
                    <a:pt x="1840" y="1021"/>
                  </a:cubicBezTo>
                  <a:cubicBezTo>
                    <a:pt x="1189" y="1037"/>
                    <a:pt x="884" y="1439"/>
                    <a:pt x="844" y="1793"/>
                  </a:cubicBezTo>
                  <a:cubicBezTo>
                    <a:pt x="804" y="2146"/>
                    <a:pt x="0" y="6228"/>
                    <a:pt x="0" y="6228"/>
                  </a:cubicBezTo>
                  <a:lnTo>
                    <a:pt x="4902" y="6228"/>
                  </a:lnTo>
                  <a:cubicBezTo>
                    <a:pt x="4902" y="6228"/>
                    <a:pt x="4669" y="1158"/>
                    <a:pt x="4653" y="724"/>
                  </a:cubicBezTo>
                  <a:cubicBezTo>
                    <a:pt x="4637" y="282"/>
                    <a:pt x="4235" y="1"/>
                    <a:pt x="4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;p28">
              <a:extLst>
                <a:ext uri="{FF2B5EF4-FFF2-40B4-BE49-F238E27FC236}">
                  <a16:creationId xmlns:a16="http://schemas.microsoft.com/office/drawing/2014/main" id="{5BDC437E-4CF3-088A-42DB-D04F5784F8C2}"/>
                </a:ext>
              </a:extLst>
            </p:cNvPr>
            <p:cNvSpPr/>
            <p:nvPr/>
          </p:nvSpPr>
          <p:spPr>
            <a:xfrm>
              <a:off x="2379518" y="3237727"/>
              <a:ext cx="648311" cy="780346"/>
            </a:xfrm>
            <a:custGeom>
              <a:avLst/>
              <a:gdLst/>
              <a:ahLst/>
              <a:cxnLst/>
              <a:rect l="l" t="t" r="r" b="b"/>
              <a:pathLst>
                <a:path w="8960" h="10784" extrusionOk="0">
                  <a:moveTo>
                    <a:pt x="1398" y="0"/>
                  </a:moveTo>
                  <a:lnTo>
                    <a:pt x="1398" y="0"/>
                  </a:lnTo>
                  <a:cubicBezTo>
                    <a:pt x="0" y="3134"/>
                    <a:pt x="755" y="8317"/>
                    <a:pt x="3793" y="10061"/>
                  </a:cubicBezTo>
                  <a:cubicBezTo>
                    <a:pt x="4701" y="10575"/>
                    <a:pt x="5553" y="10784"/>
                    <a:pt x="6332" y="10784"/>
                  </a:cubicBezTo>
                  <a:cubicBezTo>
                    <a:pt x="7256" y="10768"/>
                    <a:pt x="8172" y="10494"/>
                    <a:pt x="8952" y="9988"/>
                  </a:cubicBezTo>
                  <a:lnTo>
                    <a:pt x="8960" y="8486"/>
                  </a:lnTo>
                  <a:lnTo>
                    <a:pt x="8960" y="8486"/>
                  </a:lnTo>
                  <a:cubicBezTo>
                    <a:pt x="8574" y="8823"/>
                    <a:pt x="8140" y="9096"/>
                    <a:pt x="7666" y="9297"/>
                  </a:cubicBezTo>
                  <a:cubicBezTo>
                    <a:pt x="7223" y="9479"/>
                    <a:pt x="6775" y="9570"/>
                    <a:pt x="6327" y="9570"/>
                  </a:cubicBezTo>
                  <a:cubicBezTo>
                    <a:pt x="5685" y="9570"/>
                    <a:pt x="5042" y="9385"/>
                    <a:pt x="4404" y="9016"/>
                  </a:cubicBezTo>
                  <a:cubicBezTo>
                    <a:pt x="3279" y="8373"/>
                    <a:pt x="2443" y="6991"/>
                    <a:pt x="2097" y="5231"/>
                  </a:cubicBezTo>
                  <a:cubicBezTo>
                    <a:pt x="1776" y="3584"/>
                    <a:pt x="1929" y="1768"/>
                    <a:pt x="2499" y="498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5;p28">
              <a:extLst>
                <a:ext uri="{FF2B5EF4-FFF2-40B4-BE49-F238E27FC236}">
                  <a16:creationId xmlns:a16="http://schemas.microsoft.com/office/drawing/2014/main" id="{56824285-3B99-3215-1BD2-00F0570EF58C}"/>
                </a:ext>
              </a:extLst>
            </p:cNvPr>
            <p:cNvSpPr/>
            <p:nvPr/>
          </p:nvSpPr>
          <p:spPr>
            <a:xfrm>
              <a:off x="2275396" y="2850803"/>
              <a:ext cx="652435" cy="456456"/>
            </a:xfrm>
            <a:custGeom>
              <a:avLst/>
              <a:gdLst/>
              <a:ahLst/>
              <a:cxnLst/>
              <a:rect l="l" t="t" r="r" b="b"/>
              <a:pathLst>
                <a:path w="9017" h="6308" extrusionOk="0">
                  <a:moveTo>
                    <a:pt x="6471" y="1"/>
                  </a:moveTo>
                  <a:cubicBezTo>
                    <a:pt x="6376" y="1"/>
                    <a:pt x="6274" y="20"/>
                    <a:pt x="6156" y="68"/>
                  </a:cubicBezTo>
                  <a:cubicBezTo>
                    <a:pt x="5810" y="204"/>
                    <a:pt x="3914" y="494"/>
                    <a:pt x="2162" y="1996"/>
                  </a:cubicBezTo>
                  <a:cubicBezTo>
                    <a:pt x="1527" y="2543"/>
                    <a:pt x="402" y="4166"/>
                    <a:pt x="210" y="4592"/>
                  </a:cubicBezTo>
                  <a:cubicBezTo>
                    <a:pt x="17" y="5018"/>
                    <a:pt x="1" y="5235"/>
                    <a:pt x="210" y="5516"/>
                  </a:cubicBezTo>
                  <a:cubicBezTo>
                    <a:pt x="419" y="5805"/>
                    <a:pt x="844" y="6094"/>
                    <a:pt x="1286" y="6247"/>
                  </a:cubicBezTo>
                  <a:cubicBezTo>
                    <a:pt x="1406" y="6288"/>
                    <a:pt x="1523" y="6308"/>
                    <a:pt x="1635" y="6308"/>
                  </a:cubicBezTo>
                  <a:cubicBezTo>
                    <a:pt x="1938" y="6308"/>
                    <a:pt x="2195" y="6164"/>
                    <a:pt x="2307" y="5918"/>
                  </a:cubicBezTo>
                  <a:cubicBezTo>
                    <a:pt x="2468" y="5588"/>
                    <a:pt x="4517" y="2117"/>
                    <a:pt x="8784" y="1755"/>
                  </a:cubicBezTo>
                  <a:cubicBezTo>
                    <a:pt x="8784" y="1755"/>
                    <a:pt x="9017" y="1538"/>
                    <a:pt x="8784" y="1345"/>
                  </a:cubicBezTo>
                  <a:cubicBezTo>
                    <a:pt x="8550" y="1161"/>
                    <a:pt x="7273" y="245"/>
                    <a:pt x="7000" y="140"/>
                  </a:cubicBezTo>
                  <a:cubicBezTo>
                    <a:pt x="6818" y="76"/>
                    <a:pt x="6660" y="1"/>
                    <a:pt x="6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6;p28">
              <a:extLst>
                <a:ext uri="{FF2B5EF4-FFF2-40B4-BE49-F238E27FC236}">
                  <a16:creationId xmlns:a16="http://schemas.microsoft.com/office/drawing/2014/main" id="{6271C81C-0A1C-B20B-E477-DB08CAED9BF8}"/>
                </a:ext>
              </a:extLst>
            </p:cNvPr>
            <p:cNvSpPr/>
            <p:nvPr/>
          </p:nvSpPr>
          <p:spPr>
            <a:xfrm>
              <a:off x="2314397" y="3141846"/>
              <a:ext cx="133787" cy="103332"/>
            </a:xfrm>
            <a:custGeom>
              <a:avLst/>
              <a:gdLst/>
              <a:ahLst/>
              <a:cxnLst/>
              <a:rect l="l" t="t" r="r" b="b"/>
              <a:pathLst>
                <a:path w="1849" h="1428" extrusionOk="0">
                  <a:moveTo>
                    <a:pt x="982" y="1"/>
                  </a:moveTo>
                  <a:cubicBezTo>
                    <a:pt x="695" y="1"/>
                    <a:pt x="415" y="138"/>
                    <a:pt x="241" y="385"/>
                  </a:cubicBezTo>
                  <a:cubicBezTo>
                    <a:pt x="0" y="714"/>
                    <a:pt x="129" y="1188"/>
                    <a:pt x="498" y="1349"/>
                  </a:cubicBezTo>
                  <a:cubicBezTo>
                    <a:pt x="616" y="1402"/>
                    <a:pt x="742" y="1428"/>
                    <a:pt x="866" y="1428"/>
                  </a:cubicBezTo>
                  <a:cubicBezTo>
                    <a:pt x="1156" y="1428"/>
                    <a:pt x="1438" y="1289"/>
                    <a:pt x="1607" y="1036"/>
                  </a:cubicBezTo>
                  <a:cubicBezTo>
                    <a:pt x="1848" y="706"/>
                    <a:pt x="1728" y="240"/>
                    <a:pt x="1350" y="80"/>
                  </a:cubicBezTo>
                  <a:cubicBezTo>
                    <a:pt x="1231" y="26"/>
                    <a:pt x="1106" y="1"/>
                    <a:pt x="9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7;p28">
              <a:extLst>
                <a:ext uri="{FF2B5EF4-FFF2-40B4-BE49-F238E27FC236}">
                  <a16:creationId xmlns:a16="http://schemas.microsoft.com/office/drawing/2014/main" id="{BDEC2503-5B65-0243-DCB9-FFD659C73D8B}"/>
                </a:ext>
              </a:extLst>
            </p:cNvPr>
            <p:cNvSpPr/>
            <p:nvPr/>
          </p:nvSpPr>
          <p:spPr>
            <a:xfrm>
              <a:off x="2339939" y="3161746"/>
              <a:ext cx="82631" cy="63606"/>
            </a:xfrm>
            <a:custGeom>
              <a:avLst/>
              <a:gdLst/>
              <a:ahLst/>
              <a:cxnLst/>
              <a:rect l="l" t="t" r="r" b="b"/>
              <a:pathLst>
                <a:path w="1142" h="879" extrusionOk="0">
                  <a:moveTo>
                    <a:pt x="612" y="0"/>
                  </a:moveTo>
                  <a:cubicBezTo>
                    <a:pt x="433" y="0"/>
                    <a:pt x="261" y="85"/>
                    <a:pt x="153" y="238"/>
                  </a:cubicBezTo>
                  <a:cubicBezTo>
                    <a:pt x="1" y="439"/>
                    <a:pt x="81" y="729"/>
                    <a:pt x="306" y="833"/>
                  </a:cubicBezTo>
                  <a:cubicBezTo>
                    <a:pt x="379" y="864"/>
                    <a:pt x="455" y="879"/>
                    <a:pt x="530" y="879"/>
                  </a:cubicBezTo>
                  <a:cubicBezTo>
                    <a:pt x="710" y="879"/>
                    <a:pt x="884" y="793"/>
                    <a:pt x="997" y="640"/>
                  </a:cubicBezTo>
                  <a:cubicBezTo>
                    <a:pt x="1142" y="439"/>
                    <a:pt x="1061" y="150"/>
                    <a:pt x="836" y="46"/>
                  </a:cubicBezTo>
                  <a:cubicBezTo>
                    <a:pt x="763" y="15"/>
                    <a:pt x="687" y="0"/>
                    <a:pt x="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8;p28">
              <a:extLst>
                <a:ext uri="{FF2B5EF4-FFF2-40B4-BE49-F238E27FC236}">
                  <a16:creationId xmlns:a16="http://schemas.microsoft.com/office/drawing/2014/main" id="{8B8AC5F0-473F-5414-CF69-89C882044001}"/>
                </a:ext>
              </a:extLst>
            </p:cNvPr>
            <p:cNvSpPr/>
            <p:nvPr/>
          </p:nvSpPr>
          <p:spPr>
            <a:xfrm>
              <a:off x="2340517" y="3161167"/>
              <a:ext cx="82631" cy="63389"/>
            </a:xfrm>
            <a:custGeom>
              <a:avLst/>
              <a:gdLst/>
              <a:ahLst/>
              <a:cxnLst/>
              <a:rect l="l" t="t" r="r" b="b"/>
              <a:pathLst>
                <a:path w="1142" h="876" extrusionOk="0">
                  <a:moveTo>
                    <a:pt x="611" y="0"/>
                  </a:moveTo>
                  <a:cubicBezTo>
                    <a:pt x="429" y="0"/>
                    <a:pt x="253" y="85"/>
                    <a:pt x="145" y="238"/>
                  </a:cubicBezTo>
                  <a:cubicBezTo>
                    <a:pt x="1" y="439"/>
                    <a:pt x="73" y="729"/>
                    <a:pt x="306" y="825"/>
                  </a:cubicBezTo>
                  <a:cubicBezTo>
                    <a:pt x="382" y="859"/>
                    <a:pt x="461" y="876"/>
                    <a:pt x="539" y="876"/>
                  </a:cubicBezTo>
                  <a:cubicBezTo>
                    <a:pt x="715" y="876"/>
                    <a:pt x="883" y="791"/>
                    <a:pt x="989" y="640"/>
                  </a:cubicBezTo>
                  <a:cubicBezTo>
                    <a:pt x="1142" y="431"/>
                    <a:pt x="1061" y="150"/>
                    <a:pt x="836" y="46"/>
                  </a:cubicBezTo>
                  <a:cubicBezTo>
                    <a:pt x="763" y="15"/>
                    <a:pt x="687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9;p28">
              <a:extLst>
                <a:ext uri="{FF2B5EF4-FFF2-40B4-BE49-F238E27FC236}">
                  <a16:creationId xmlns:a16="http://schemas.microsoft.com/office/drawing/2014/main" id="{07E4A821-05AD-D88A-E437-856BA0855DC4}"/>
                </a:ext>
              </a:extLst>
            </p:cNvPr>
            <p:cNvSpPr/>
            <p:nvPr/>
          </p:nvSpPr>
          <p:spPr>
            <a:xfrm>
              <a:off x="2353614" y="3172166"/>
              <a:ext cx="55859" cy="41029"/>
            </a:xfrm>
            <a:custGeom>
              <a:avLst/>
              <a:gdLst/>
              <a:ahLst/>
              <a:cxnLst/>
              <a:rect l="l" t="t" r="r" b="b"/>
              <a:pathLst>
                <a:path w="772" h="567" extrusionOk="0">
                  <a:moveTo>
                    <a:pt x="517" y="0"/>
                  </a:moveTo>
                  <a:cubicBezTo>
                    <a:pt x="458" y="0"/>
                    <a:pt x="393" y="46"/>
                    <a:pt x="390" y="167"/>
                  </a:cubicBezTo>
                  <a:cubicBezTo>
                    <a:pt x="393" y="53"/>
                    <a:pt x="339" y="11"/>
                    <a:pt x="283" y="11"/>
                  </a:cubicBezTo>
                  <a:cubicBezTo>
                    <a:pt x="185" y="11"/>
                    <a:pt x="83" y="139"/>
                    <a:pt x="278" y="231"/>
                  </a:cubicBezTo>
                  <a:cubicBezTo>
                    <a:pt x="233" y="210"/>
                    <a:pt x="194" y="201"/>
                    <a:pt x="162" y="201"/>
                  </a:cubicBezTo>
                  <a:cubicBezTo>
                    <a:pt x="13" y="201"/>
                    <a:pt x="1" y="387"/>
                    <a:pt x="140" y="387"/>
                  </a:cubicBezTo>
                  <a:cubicBezTo>
                    <a:pt x="176" y="387"/>
                    <a:pt x="222" y="374"/>
                    <a:pt x="278" y="344"/>
                  </a:cubicBezTo>
                  <a:lnTo>
                    <a:pt x="278" y="344"/>
                  </a:lnTo>
                  <a:cubicBezTo>
                    <a:pt x="81" y="452"/>
                    <a:pt x="162" y="567"/>
                    <a:pt x="255" y="567"/>
                  </a:cubicBezTo>
                  <a:cubicBezTo>
                    <a:pt x="315" y="567"/>
                    <a:pt x="379" y="521"/>
                    <a:pt x="382" y="400"/>
                  </a:cubicBezTo>
                  <a:lnTo>
                    <a:pt x="382" y="400"/>
                  </a:lnTo>
                  <a:cubicBezTo>
                    <a:pt x="379" y="514"/>
                    <a:pt x="434" y="555"/>
                    <a:pt x="489" y="555"/>
                  </a:cubicBezTo>
                  <a:cubicBezTo>
                    <a:pt x="587" y="555"/>
                    <a:pt x="689" y="428"/>
                    <a:pt x="495" y="336"/>
                  </a:cubicBezTo>
                  <a:lnTo>
                    <a:pt x="495" y="336"/>
                  </a:lnTo>
                  <a:cubicBezTo>
                    <a:pt x="540" y="357"/>
                    <a:pt x="578" y="366"/>
                    <a:pt x="611" y="366"/>
                  </a:cubicBezTo>
                  <a:cubicBezTo>
                    <a:pt x="759" y="366"/>
                    <a:pt x="771" y="180"/>
                    <a:pt x="632" y="180"/>
                  </a:cubicBezTo>
                  <a:cubicBezTo>
                    <a:pt x="596" y="180"/>
                    <a:pt x="551" y="192"/>
                    <a:pt x="495" y="223"/>
                  </a:cubicBezTo>
                  <a:cubicBezTo>
                    <a:pt x="692" y="115"/>
                    <a:pt x="611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0;p28">
              <a:extLst>
                <a:ext uri="{FF2B5EF4-FFF2-40B4-BE49-F238E27FC236}">
                  <a16:creationId xmlns:a16="http://schemas.microsoft.com/office/drawing/2014/main" id="{3BDD4144-2335-499D-E57C-91323DEC63B1}"/>
                </a:ext>
              </a:extLst>
            </p:cNvPr>
            <p:cNvSpPr/>
            <p:nvPr/>
          </p:nvSpPr>
          <p:spPr>
            <a:xfrm>
              <a:off x="2374815" y="3187218"/>
              <a:ext cx="14037" cy="10854"/>
            </a:xfrm>
            <a:custGeom>
              <a:avLst/>
              <a:gdLst/>
              <a:ahLst/>
              <a:cxnLst/>
              <a:rect l="l" t="t" r="r" b="b"/>
              <a:pathLst>
                <a:path w="194" h="150" extrusionOk="0">
                  <a:moveTo>
                    <a:pt x="104" y="1"/>
                  </a:moveTo>
                  <a:cubicBezTo>
                    <a:pt x="73" y="1"/>
                    <a:pt x="43" y="16"/>
                    <a:pt x="25" y="39"/>
                  </a:cubicBezTo>
                  <a:cubicBezTo>
                    <a:pt x="1" y="79"/>
                    <a:pt x="9" y="128"/>
                    <a:pt x="49" y="144"/>
                  </a:cubicBezTo>
                  <a:cubicBezTo>
                    <a:pt x="60" y="148"/>
                    <a:pt x="71" y="150"/>
                    <a:pt x="83" y="150"/>
                  </a:cubicBezTo>
                  <a:cubicBezTo>
                    <a:pt x="114" y="150"/>
                    <a:pt x="146" y="135"/>
                    <a:pt x="170" y="111"/>
                  </a:cubicBezTo>
                  <a:cubicBezTo>
                    <a:pt x="194" y="79"/>
                    <a:pt x="178" y="23"/>
                    <a:pt x="137" y="7"/>
                  </a:cubicBezTo>
                  <a:cubicBezTo>
                    <a:pt x="127" y="3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1;p28">
              <a:extLst>
                <a:ext uri="{FF2B5EF4-FFF2-40B4-BE49-F238E27FC236}">
                  <a16:creationId xmlns:a16="http://schemas.microsoft.com/office/drawing/2014/main" id="{7D8CACF6-95D2-24A3-F22A-20803F214280}"/>
                </a:ext>
              </a:extLst>
            </p:cNvPr>
            <p:cNvSpPr/>
            <p:nvPr/>
          </p:nvSpPr>
          <p:spPr>
            <a:xfrm>
              <a:off x="2371341" y="2850803"/>
              <a:ext cx="556491" cy="220485"/>
            </a:xfrm>
            <a:custGeom>
              <a:avLst/>
              <a:gdLst/>
              <a:ahLst/>
              <a:cxnLst/>
              <a:rect l="l" t="t" r="r" b="b"/>
              <a:pathLst>
                <a:path w="7691" h="3047" extrusionOk="0">
                  <a:moveTo>
                    <a:pt x="5145" y="1"/>
                  </a:moveTo>
                  <a:cubicBezTo>
                    <a:pt x="5050" y="1"/>
                    <a:pt x="4948" y="20"/>
                    <a:pt x="4830" y="68"/>
                  </a:cubicBezTo>
                  <a:cubicBezTo>
                    <a:pt x="4484" y="204"/>
                    <a:pt x="2588" y="494"/>
                    <a:pt x="836" y="1996"/>
                  </a:cubicBezTo>
                  <a:cubicBezTo>
                    <a:pt x="531" y="2286"/>
                    <a:pt x="250" y="2599"/>
                    <a:pt x="1" y="2928"/>
                  </a:cubicBezTo>
                  <a:cubicBezTo>
                    <a:pt x="332" y="3007"/>
                    <a:pt x="672" y="3047"/>
                    <a:pt x="1014" y="3047"/>
                  </a:cubicBezTo>
                  <a:cubicBezTo>
                    <a:pt x="1161" y="3047"/>
                    <a:pt x="1308" y="3039"/>
                    <a:pt x="1455" y="3025"/>
                  </a:cubicBezTo>
                  <a:cubicBezTo>
                    <a:pt x="1817" y="2977"/>
                    <a:pt x="3006" y="2840"/>
                    <a:pt x="4332" y="2687"/>
                  </a:cubicBezTo>
                  <a:cubicBezTo>
                    <a:pt x="5296" y="2165"/>
                    <a:pt x="6365" y="1844"/>
                    <a:pt x="7458" y="1755"/>
                  </a:cubicBezTo>
                  <a:cubicBezTo>
                    <a:pt x="7458" y="1755"/>
                    <a:pt x="7691" y="1538"/>
                    <a:pt x="7458" y="1345"/>
                  </a:cubicBezTo>
                  <a:cubicBezTo>
                    <a:pt x="7224" y="1161"/>
                    <a:pt x="5947" y="245"/>
                    <a:pt x="5674" y="140"/>
                  </a:cubicBezTo>
                  <a:cubicBezTo>
                    <a:pt x="5492" y="76"/>
                    <a:pt x="5334" y="1"/>
                    <a:pt x="51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2;p28">
              <a:extLst>
                <a:ext uri="{FF2B5EF4-FFF2-40B4-BE49-F238E27FC236}">
                  <a16:creationId xmlns:a16="http://schemas.microsoft.com/office/drawing/2014/main" id="{E181D7AF-689A-A504-4FCC-58CA0309B782}"/>
                </a:ext>
              </a:extLst>
            </p:cNvPr>
            <p:cNvSpPr/>
            <p:nvPr/>
          </p:nvSpPr>
          <p:spPr>
            <a:xfrm>
              <a:off x="2558600" y="4004050"/>
              <a:ext cx="107015" cy="107095"/>
            </a:xfrm>
            <a:custGeom>
              <a:avLst/>
              <a:gdLst/>
              <a:ahLst/>
              <a:cxnLst/>
              <a:rect l="l" t="t" r="r" b="b"/>
              <a:pathLst>
                <a:path w="1479" h="1480" extrusionOk="0">
                  <a:moveTo>
                    <a:pt x="739" y="1"/>
                  </a:moveTo>
                  <a:cubicBezTo>
                    <a:pt x="329" y="1"/>
                    <a:pt x="0" y="330"/>
                    <a:pt x="0" y="740"/>
                  </a:cubicBezTo>
                  <a:cubicBezTo>
                    <a:pt x="0" y="1150"/>
                    <a:pt x="329" y="1479"/>
                    <a:pt x="739" y="1479"/>
                  </a:cubicBezTo>
                  <a:cubicBezTo>
                    <a:pt x="1149" y="1479"/>
                    <a:pt x="1479" y="1150"/>
                    <a:pt x="1479" y="740"/>
                  </a:cubicBezTo>
                  <a:cubicBezTo>
                    <a:pt x="1479" y="330"/>
                    <a:pt x="1149" y="1"/>
                    <a:pt x="739" y="1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3;p28">
              <a:extLst>
                <a:ext uri="{FF2B5EF4-FFF2-40B4-BE49-F238E27FC236}">
                  <a16:creationId xmlns:a16="http://schemas.microsoft.com/office/drawing/2014/main" id="{11E8921A-F165-A4BF-27F9-F5540A7A29F0}"/>
                </a:ext>
              </a:extLst>
            </p:cNvPr>
            <p:cNvSpPr/>
            <p:nvPr/>
          </p:nvSpPr>
          <p:spPr>
            <a:xfrm>
              <a:off x="2526040" y="4171570"/>
              <a:ext cx="107015" cy="107023"/>
            </a:xfrm>
            <a:custGeom>
              <a:avLst/>
              <a:gdLst/>
              <a:ahLst/>
              <a:cxnLst/>
              <a:rect l="l" t="t" r="r" b="b"/>
              <a:pathLst>
                <a:path w="1479" h="1479" extrusionOk="0">
                  <a:moveTo>
                    <a:pt x="739" y="0"/>
                  </a:moveTo>
                  <a:cubicBezTo>
                    <a:pt x="329" y="0"/>
                    <a:pt x="0" y="330"/>
                    <a:pt x="0" y="739"/>
                  </a:cubicBezTo>
                  <a:cubicBezTo>
                    <a:pt x="0" y="1149"/>
                    <a:pt x="329" y="1479"/>
                    <a:pt x="739" y="1479"/>
                  </a:cubicBezTo>
                  <a:cubicBezTo>
                    <a:pt x="1149" y="1479"/>
                    <a:pt x="1479" y="1149"/>
                    <a:pt x="1479" y="739"/>
                  </a:cubicBezTo>
                  <a:cubicBezTo>
                    <a:pt x="1479" y="330"/>
                    <a:pt x="1149" y="0"/>
                    <a:pt x="739" y="0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4;p28">
              <a:extLst>
                <a:ext uri="{FF2B5EF4-FFF2-40B4-BE49-F238E27FC236}">
                  <a16:creationId xmlns:a16="http://schemas.microsoft.com/office/drawing/2014/main" id="{F55A82E9-4D1E-54D2-353B-379C1374206D}"/>
                </a:ext>
              </a:extLst>
            </p:cNvPr>
            <p:cNvSpPr/>
            <p:nvPr/>
          </p:nvSpPr>
          <p:spPr>
            <a:xfrm>
              <a:off x="2794049" y="4052316"/>
              <a:ext cx="107015" cy="107095"/>
            </a:xfrm>
            <a:custGeom>
              <a:avLst/>
              <a:gdLst/>
              <a:ahLst/>
              <a:cxnLst/>
              <a:rect l="l" t="t" r="r" b="b"/>
              <a:pathLst>
                <a:path w="1479" h="1480" extrusionOk="0">
                  <a:moveTo>
                    <a:pt x="740" y="1"/>
                  </a:moveTo>
                  <a:cubicBezTo>
                    <a:pt x="330" y="1"/>
                    <a:pt x="0" y="330"/>
                    <a:pt x="0" y="740"/>
                  </a:cubicBezTo>
                  <a:cubicBezTo>
                    <a:pt x="0" y="1150"/>
                    <a:pt x="330" y="1479"/>
                    <a:pt x="740" y="1479"/>
                  </a:cubicBezTo>
                  <a:cubicBezTo>
                    <a:pt x="1149" y="1479"/>
                    <a:pt x="1479" y="1150"/>
                    <a:pt x="1479" y="740"/>
                  </a:cubicBezTo>
                  <a:cubicBezTo>
                    <a:pt x="1479" y="330"/>
                    <a:pt x="1149" y="1"/>
                    <a:pt x="740" y="1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5;p28">
              <a:extLst>
                <a:ext uri="{FF2B5EF4-FFF2-40B4-BE49-F238E27FC236}">
                  <a16:creationId xmlns:a16="http://schemas.microsoft.com/office/drawing/2014/main" id="{9400DD57-92E7-9D8F-17D0-1316FD03A963}"/>
                </a:ext>
              </a:extLst>
            </p:cNvPr>
            <p:cNvSpPr/>
            <p:nvPr/>
          </p:nvSpPr>
          <p:spPr>
            <a:xfrm>
              <a:off x="2761489" y="4219836"/>
              <a:ext cx="107015" cy="107023"/>
            </a:xfrm>
            <a:custGeom>
              <a:avLst/>
              <a:gdLst/>
              <a:ahLst/>
              <a:cxnLst/>
              <a:rect l="l" t="t" r="r" b="b"/>
              <a:pathLst>
                <a:path w="1479" h="1479" extrusionOk="0">
                  <a:moveTo>
                    <a:pt x="740" y="0"/>
                  </a:moveTo>
                  <a:cubicBezTo>
                    <a:pt x="330" y="0"/>
                    <a:pt x="0" y="330"/>
                    <a:pt x="0" y="739"/>
                  </a:cubicBezTo>
                  <a:cubicBezTo>
                    <a:pt x="0" y="1149"/>
                    <a:pt x="330" y="1479"/>
                    <a:pt x="740" y="1479"/>
                  </a:cubicBezTo>
                  <a:cubicBezTo>
                    <a:pt x="1149" y="1479"/>
                    <a:pt x="1479" y="1149"/>
                    <a:pt x="1479" y="739"/>
                  </a:cubicBezTo>
                  <a:cubicBezTo>
                    <a:pt x="1479" y="330"/>
                    <a:pt x="1149" y="0"/>
                    <a:pt x="740" y="0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6;p28">
              <a:extLst>
                <a:ext uri="{FF2B5EF4-FFF2-40B4-BE49-F238E27FC236}">
                  <a16:creationId xmlns:a16="http://schemas.microsoft.com/office/drawing/2014/main" id="{BD5FD574-2D53-F1D8-C69B-094732AFB02E}"/>
                </a:ext>
              </a:extLst>
            </p:cNvPr>
            <p:cNvSpPr/>
            <p:nvPr/>
          </p:nvSpPr>
          <p:spPr>
            <a:xfrm>
              <a:off x="2539354" y="4077064"/>
              <a:ext cx="349987" cy="177141"/>
            </a:xfrm>
            <a:custGeom>
              <a:avLst/>
              <a:gdLst/>
              <a:ahLst/>
              <a:cxnLst/>
              <a:rect l="l" t="t" r="r" b="b"/>
              <a:pathLst>
                <a:path w="4837" h="2448" extrusionOk="0">
                  <a:moveTo>
                    <a:pt x="4267" y="1"/>
                  </a:moveTo>
                  <a:cubicBezTo>
                    <a:pt x="4214" y="1"/>
                    <a:pt x="4158" y="12"/>
                    <a:pt x="4099" y="37"/>
                  </a:cubicBezTo>
                  <a:lnTo>
                    <a:pt x="395" y="1676"/>
                  </a:lnTo>
                  <a:cubicBezTo>
                    <a:pt x="1" y="1853"/>
                    <a:pt x="121" y="2447"/>
                    <a:pt x="555" y="2447"/>
                  </a:cubicBezTo>
                  <a:cubicBezTo>
                    <a:pt x="612" y="2447"/>
                    <a:pt x="668" y="2431"/>
                    <a:pt x="724" y="2415"/>
                  </a:cubicBezTo>
                  <a:lnTo>
                    <a:pt x="4420" y="768"/>
                  </a:lnTo>
                  <a:cubicBezTo>
                    <a:pt x="4837" y="570"/>
                    <a:pt x="4646" y="1"/>
                    <a:pt x="4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7;p28">
              <a:extLst>
                <a:ext uri="{FF2B5EF4-FFF2-40B4-BE49-F238E27FC236}">
                  <a16:creationId xmlns:a16="http://schemas.microsoft.com/office/drawing/2014/main" id="{D528EDCD-FFAB-F5F8-89B7-C4B84D679BF7}"/>
                </a:ext>
              </a:extLst>
            </p:cNvPr>
            <p:cNvSpPr/>
            <p:nvPr/>
          </p:nvSpPr>
          <p:spPr>
            <a:xfrm>
              <a:off x="2637614" y="4125041"/>
              <a:ext cx="137332" cy="87268"/>
            </a:xfrm>
            <a:custGeom>
              <a:avLst/>
              <a:gdLst/>
              <a:ahLst/>
              <a:cxnLst/>
              <a:rect l="l" t="t" r="r" b="b"/>
              <a:pathLst>
                <a:path w="1898" h="1206" extrusionOk="0">
                  <a:moveTo>
                    <a:pt x="1311" y="0"/>
                  </a:moveTo>
                  <a:lnTo>
                    <a:pt x="1" y="587"/>
                  </a:lnTo>
                  <a:lnTo>
                    <a:pt x="579" y="1206"/>
                  </a:lnTo>
                  <a:lnTo>
                    <a:pt x="1897" y="627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8;p28">
              <a:extLst>
                <a:ext uri="{FF2B5EF4-FFF2-40B4-BE49-F238E27FC236}">
                  <a16:creationId xmlns:a16="http://schemas.microsoft.com/office/drawing/2014/main" id="{946B9607-A568-9DE2-1DDE-48A2ABE617C5}"/>
                </a:ext>
              </a:extLst>
            </p:cNvPr>
            <p:cNvSpPr/>
            <p:nvPr/>
          </p:nvSpPr>
          <p:spPr>
            <a:xfrm>
              <a:off x="2570829" y="4028291"/>
              <a:ext cx="282551" cy="274178"/>
            </a:xfrm>
            <a:custGeom>
              <a:avLst/>
              <a:gdLst/>
              <a:ahLst/>
              <a:cxnLst/>
              <a:rect l="l" t="t" r="r" b="b"/>
              <a:pathLst>
                <a:path w="3905" h="3789" extrusionOk="0">
                  <a:moveTo>
                    <a:pt x="579" y="0"/>
                  </a:moveTo>
                  <a:cubicBezTo>
                    <a:pt x="271" y="0"/>
                    <a:pt x="0" y="387"/>
                    <a:pt x="281" y="686"/>
                  </a:cubicBezTo>
                  <a:lnTo>
                    <a:pt x="3085" y="3660"/>
                  </a:lnTo>
                  <a:cubicBezTo>
                    <a:pt x="3158" y="3740"/>
                    <a:pt x="3262" y="3788"/>
                    <a:pt x="3375" y="3788"/>
                  </a:cubicBezTo>
                  <a:cubicBezTo>
                    <a:pt x="3728" y="3788"/>
                    <a:pt x="3905" y="3362"/>
                    <a:pt x="3664" y="3113"/>
                  </a:cubicBezTo>
                  <a:lnTo>
                    <a:pt x="868" y="132"/>
                  </a:lnTo>
                  <a:cubicBezTo>
                    <a:pt x="779" y="39"/>
                    <a:pt x="677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99;p28">
              <a:extLst>
                <a:ext uri="{FF2B5EF4-FFF2-40B4-BE49-F238E27FC236}">
                  <a16:creationId xmlns:a16="http://schemas.microsoft.com/office/drawing/2014/main" id="{846C7D8E-2806-5FB5-FF77-44BC9505A4BC}"/>
                </a:ext>
              </a:extLst>
            </p:cNvPr>
            <p:cNvSpPr/>
            <p:nvPr/>
          </p:nvSpPr>
          <p:spPr>
            <a:xfrm>
              <a:off x="1777148" y="3157477"/>
              <a:ext cx="578560" cy="486703"/>
            </a:xfrm>
            <a:custGeom>
              <a:avLst/>
              <a:gdLst/>
              <a:ahLst/>
              <a:cxnLst/>
              <a:rect l="l" t="t" r="r" b="b"/>
              <a:pathLst>
                <a:path w="7996" h="6726" extrusionOk="0">
                  <a:moveTo>
                    <a:pt x="5858" y="0"/>
                  </a:moveTo>
                  <a:cubicBezTo>
                    <a:pt x="5408" y="0"/>
                    <a:pt x="2162" y="249"/>
                    <a:pt x="2162" y="249"/>
                  </a:cubicBezTo>
                  <a:cubicBezTo>
                    <a:pt x="2098" y="249"/>
                    <a:pt x="1607" y="611"/>
                    <a:pt x="1607" y="651"/>
                  </a:cubicBezTo>
                  <a:cubicBezTo>
                    <a:pt x="1607" y="683"/>
                    <a:pt x="1824" y="2620"/>
                    <a:pt x="1824" y="2620"/>
                  </a:cubicBezTo>
                  <a:cubicBezTo>
                    <a:pt x="1358" y="3247"/>
                    <a:pt x="948" y="3913"/>
                    <a:pt x="587" y="4605"/>
                  </a:cubicBezTo>
                  <a:cubicBezTo>
                    <a:pt x="113" y="5585"/>
                    <a:pt x="0" y="6252"/>
                    <a:pt x="8" y="6284"/>
                  </a:cubicBezTo>
                  <a:cubicBezTo>
                    <a:pt x="121" y="6437"/>
                    <a:pt x="241" y="6581"/>
                    <a:pt x="370" y="6726"/>
                  </a:cubicBezTo>
                  <a:cubicBezTo>
                    <a:pt x="2162" y="6646"/>
                    <a:pt x="4524" y="5979"/>
                    <a:pt x="7714" y="4267"/>
                  </a:cubicBezTo>
                  <a:cubicBezTo>
                    <a:pt x="7883" y="4171"/>
                    <a:pt x="7996" y="3986"/>
                    <a:pt x="7988" y="3785"/>
                  </a:cubicBezTo>
                  <a:lnTo>
                    <a:pt x="7988" y="2547"/>
                  </a:lnTo>
                  <a:cubicBezTo>
                    <a:pt x="7988" y="2403"/>
                    <a:pt x="7947" y="2202"/>
                    <a:pt x="7763" y="2130"/>
                  </a:cubicBezTo>
                  <a:cubicBezTo>
                    <a:pt x="7586" y="2049"/>
                    <a:pt x="6839" y="1712"/>
                    <a:pt x="6694" y="1270"/>
                  </a:cubicBezTo>
                  <a:cubicBezTo>
                    <a:pt x="6557" y="828"/>
                    <a:pt x="6461" y="458"/>
                    <a:pt x="6437" y="386"/>
                  </a:cubicBezTo>
                  <a:cubicBezTo>
                    <a:pt x="6413" y="306"/>
                    <a:pt x="6316" y="0"/>
                    <a:pt x="58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0;p28">
              <a:extLst>
                <a:ext uri="{FF2B5EF4-FFF2-40B4-BE49-F238E27FC236}">
                  <a16:creationId xmlns:a16="http://schemas.microsoft.com/office/drawing/2014/main" id="{AF8B4867-01E8-6D9F-650B-A799DF248581}"/>
                </a:ext>
              </a:extLst>
            </p:cNvPr>
            <p:cNvSpPr/>
            <p:nvPr/>
          </p:nvSpPr>
          <p:spPr>
            <a:xfrm>
              <a:off x="1777727" y="3294677"/>
              <a:ext cx="577981" cy="349506"/>
            </a:xfrm>
            <a:custGeom>
              <a:avLst/>
              <a:gdLst/>
              <a:ahLst/>
              <a:cxnLst/>
              <a:rect l="l" t="t" r="r" b="b"/>
              <a:pathLst>
                <a:path w="7988" h="4830" extrusionOk="0">
                  <a:moveTo>
                    <a:pt x="7755" y="234"/>
                  </a:moveTo>
                  <a:cubicBezTo>
                    <a:pt x="7602" y="169"/>
                    <a:pt x="7449" y="89"/>
                    <a:pt x="7305" y="1"/>
                  </a:cubicBezTo>
                  <a:cubicBezTo>
                    <a:pt x="7329" y="65"/>
                    <a:pt x="7337" y="137"/>
                    <a:pt x="7337" y="209"/>
                  </a:cubicBezTo>
                  <a:lnTo>
                    <a:pt x="7337" y="1511"/>
                  </a:lnTo>
                  <a:cubicBezTo>
                    <a:pt x="7337" y="1712"/>
                    <a:pt x="7232" y="1897"/>
                    <a:pt x="7064" y="1993"/>
                  </a:cubicBezTo>
                  <a:cubicBezTo>
                    <a:pt x="4147" y="3681"/>
                    <a:pt x="1776" y="4275"/>
                    <a:pt x="0" y="4380"/>
                  </a:cubicBezTo>
                  <a:lnTo>
                    <a:pt x="0" y="4388"/>
                  </a:lnTo>
                  <a:cubicBezTo>
                    <a:pt x="113" y="4541"/>
                    <a:pt x="233" y="4685"/>
                    <a:pt x="362" y="4830"/>
                  </a:cubicBezTo>
                  <a:cubicBezTo>
                    <a:pt x="2154" y="4750"/>
                    <a:pt x="4516" y="4083"/>
                    <a:pt x="7706" y="2371"/>
                  </a:cubicBezTo>
                  <a:cubicBezTo>
                    <a:pt x="7875" y="2275"/>
                    <a:pt x="7988" y="2090"/>
                    <a:pt x="7980" y="1889"/>
                  </a:cubicBezTo>
                  <a:lnTo>
                    <a:pt x="7980" y="651"/>
                  </a:lnTo>
                  <a:cubicBezTo>
                    <a:pt x="7980" y="515"/>
                    <a:pt x="7939" y="314"/>
                    <a:pt x="7755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1;p28">
              <a:extLst>
                <a:ext uri="{FF2B5EF4-FFF2-40B4-BE49-F238E27FC236}">
                  <a16:creationId xmlns:a16="http://schemas.microsoft.com/office/drawing/2014/main" id="{D3756BBD-5C18-5924-5F1D-780B606652CF}"/>
                </a:ext>
              </a:extLst>
            </p:cNvPr>
            <p:cNvSpPr/>
            <p:nvPr/>
          </p:nvSpPr>
          <p:spPr>
            <a:xfrm>
              <a:off x="1893426" y="3175495"/>
              <a:ext cx="369233" cy="171569"/>
            </a:xfrm>
            <a:custGeom>
              <a:avLst/>
              <a:gdLst/>
              <a:ahLst/>
              <a:cxnLst/>
              <a:rect l="l" t="t" r="r" b="b"/>
              <a:pathLst>
                <a:path w="5103" h="2371" extrusionOk="0">
                  <a:moveTo>
                    <a:pt x="5087" y="1021"/>
                  </a:moveTo>
                  <a:cubicBezTo>
                    <a:pt x="4950" y="579"/>
                    <a:pt x="4854" y="209"/>
                    <a:pt x="4830" y="137"/>
                  </a:cubicBezTo>
                  <a:cubicBezTo>
                    <a:pt x="4814" y="89"/>
                    <a:pt x="4798" y="40"/>
                    <a:pt x="4773" y="0"/>
                  </a:cubicBezTo>
                  <a:cubicBezTo>
                    <a:pt x="3761" y="89"/>
                    <a:pt x="1238" y="322"/>
                    <a:pt x="16" y="378"/>
                  </a:cubicBezTo>
                  <a:cubicBezTo>
                    <a:pt x="8" y="386"/>
                    <a:pt x="0" y="394"/>
                    <a:pt x="0" y="402"/>
                  </a:cubicBezTo>
                  <a:cubicBezTo>
                    <a:pt x="0" y="434"/>
                    <a:pt x="217" y="2371"/>
                    <a:pt x="217" y="2371"/>
                  </a:cubicBezTo>
                  <a:cubicBezTo>
                    <a:pt x="2033" y="2202"/>
                    <a:pt x="4131" y="1648"/>
                    <a:pt x="5103" y="1053"/>
                  </a:cubicBezTo>
                  <a:cubicBezTo>
                    <a:pt x="5095" y="1045"/>
                    <a:pt x="5095" y="1029"/>
                    <a:pt x="5087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2;p28">
              <a:extLst>
                <a:ext uri="{FF2B5EF4-FFF2-40B4-BE49-F238E27FC236}">
                  <a16:creationId xmlns:a16="http://schemas.microsoft.com/office/drawing/2014/main" id="{51C203A1-40FC-4F97-4F8F-7DC6395E1E20}"/>
                </a:ext>
              </a:extLst>
            </p:cNvPr>
            <p:cNvSpPr/>
            <p:nvPr/>
          </p:nvSpPr>
          <p:spPr>
            <a:xfrm>
              <a:off x="1501542" y="4886732"/>
              <a:ext cx="1804779" cy="611238"/>
            </a:xfrm>
            <a:custGeom>
              <a:avLst/>
              <a:gdLst/>
              <a:ahLst/>
              <a:cxnLst/>
              <a:rect l="l" t="t" r="r" b="b"/>
              <a:pathLst>
                <a:path w="24943" h="8447" extrusionOk="0">
                  <a:moveTo>
                    <a:pt x="21857" y="1"/>
                  </a:moveTo>
                  <a:lnTo>
                    <a:pt x="1857" y="443"/>
                  </a:lnTo>
                  <a:cubicBezTo>
                    <a:pt x="1857" y="443"/>
                    <a:pt x="266" y="5899"/>
                    <a:pt x="0" y="8446"/>
                  </a:cubicBezTo>
                  <a:lnTo>
                    <a:pt x="24943" y="8446"/>
                  </a:lnTo>
                  <a:cubicBezTo>
                    <a:pt x="24943" y="8446"/>
                    <a:pt x="22765" y="1463"/>
                    <a:pt x="2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3;p28">
              <a:extLst>
                <a:ext uri="{FF2B5EF4-FFF2-40B4-BE49-F238E27FC236}">
                  <a16:creationId xmlns:a16="http://schemas.microsoft.com/office/drawing/2014/main" id="{9FB2A8A4-B19B-71D5-2503-48CF26059BA9}"/>
                </a:ext>
              </a:extLst>
            </p:cNvPr>
            <p:cNvSpPr/>
            <p:nvPr/>
          </p:nvSpPr>
          <p:spPr>
            <a:xfrm>
              <a:off x="1634678" y="4149427"/>
              <a:ext cx="1501897" cy="653641"/>
            </a:xfrm>
            <a:custGeom>
              <a:avLst/>
              <a:gdLst/>
              <a:ahLst/>
              <a:cxnLst/>
              <a:rect l="l" t="t" r="r" b="b"/>
              <a:pathLst>
                <a:path w="20757" h="9033" extrusionOk="0">
                  <a:moveTo>
                    <a:pt x="1118" y="1"/>
                  </a:moveTo>
                  <a:cubicBezTo>
                    <a:pt x="571" y="1"/>
                    <a:pt x="515" y="587"/>
                    <a:pt x="330" y="1343"/>
                  </a:cubicBezTo>
                  <a:cubicBezTo>
                    <a:pt x="153" y="2098"/>
                    <a:pt x="1" y="5923"/>
                    <a:pt x="17" y="6550"/>
                  </a:cubicBezTo>
                  <a:cubicBezTo>
                    <a:pt x="33" y="7185"/>
                    <a:pt x="571" y="8141"/>
                    <a:pt x="1254" y="8358"/>
                  </a:cubicBezTo>
                  <a:cubicBezTo>
                    <a:pt x="1937" y="8583"/>
                    <a:pt x="19455" y="9033"/>
                    <a:pt x="19872" y="9033"/>
                  </a:cubicBezTo>
                  <a:cubicBezTo>
                    <a:pt x="20290" y="9033"/>
                    <a:pt x="20724" y="8703"/>
                    <a:pt x="20740" y="8229"/>
                  </a:cubicBezTo>
                  <a:cubicBezTo>
                    <a:pt x="20756" y="7755"/>
                    <a:pt x="20555" y="4509"/>
                    <a:pt x="20507" y="4187"/>
                  </a:cubicBezTo>
                  <a:cubicBezTo>
                    <a:pt x="20459" y="3866"/>
                    <a:pt x="19776" y="3279"/>
                    <a:pt x="19511" y="3143"/>
                  </a:cubicBezTo>
                  <a:cubicBezTo>
                    <a:pt x="19254" y="2998"/>
                    <a:pt x="8824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4;p28">
              <a:extLst>
                <a:ext uri="{FF2B5EF4-FFF2-40B4-BE49-F238E27FC236}">
                  <a16:creationId xmlns:a16="http://schemas.microsoft.com/office/drawing/2014/main" id="{74C7156B-E4DE-666A-C623-90A1BAB0230C}"/>
                </a:ext>
              </a:extLst>
            </p:cNvPr>
            <p:cNvSpPr/>
            <p:nvPr/>
          </p:nvSpPr>
          <p:spPr>
            <a:xfrm>
              <a:off x="1859129" y="4405881"/>
              <a:ext cx="1277448" cy="396613"/>
            </a:xfrm>
            <a:custGeom>
              <a:avLst/>
              <a:gdLst/>
              <a:ahLst/>
              <a:cxnLst/>
              <a:rect l="l" t="t" r="r" b="b"/>
              <a:pathLst>
                <a:path w="17655" h="5481" extrusionOk="0">
                  <a:moveTo>
                    <a:pt x="16939" y="0"/>
                  </a:moveTo>
                  <a:cubicBezTo>
                    <a:pt x="13195" y="627"/>
                    <a:pt x="4613" y="2082"/>
                    <a:pt x="3359" y="2620"/>
                  </a:cubicBezTo>
                  <a:cubicBezTo>
                    <a:pt x="2403" y="3038"/>
                    <a:pt x="981" y="4139"/>
                    <a:pt x="0" y="4950"/>
                  </a:cubicBezTo>
                  <a:cubicBezTo>
                    <a:pt x="4661" y="5175"/>
                    <a:pt x="16425" y="5481"/>
                    <a:pt x="16770" y="5481"/>
                  </a:cubicBezTo>
                  <a:cubicBezTo>
                    <a:pt x="17188" y="5481"/>
                    <a:pt x="17622" y="5151"/>
                    <a:pt x="17638" y="4677"/>
                  </a:cubicBezTo>
                  <a:cubicBezTo>
                    <a:pt x="17654" y="4203"/>
                    <a:pt x="17453" y="965"/>
                    <a:pt x="17405" y="635"/>
                  </a:cubicBezTo>
                  <a:cubicBezTo>
                    <a:pt x="17373" y="466"/>
                    <a:pt x="17172" y="217"/>
                    <a:pt x="16939" y="0"/>
                  </a:cubicBezTo>
                  <a:close/>
                </a:path>
              </a:pathLst>
            </a:custGeom>
            <a:solidFill>
              <a:srgbClr val="940A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5;p28">
              <a:extLst>
                <a:ext uri="{FF2B5EF4-FFF2-40B4-BE49-F238E27FC236}">
                  <a16:creationId xmlns:a16="http://schemas.microsoft.com/office/drawing/2014/main" id="{EA01FBD7-8662-B1AE-2215-36FD2FE825AC}"/>
                </a:ext>
              </a:extLst>
            </p:cNvPr>
            <p:cNvSpPr/>
            <p:nvPr/>
          </p:nvSpPr>
          <p:spPr>
            <a:xfrm>
              <a:off x="828263" y="4023877"/>
              <a:ext cx="1119277" cy="689098"/>
            </a:xfrm>
            <a:custGeom>
              <a:avLst/>
              <a:gdLst/>
              <a:ahLst/>
              <a:cxnLst/>
              <a:rect l="l" t="t" r="r" b="b"/>
              <a:pathLst>
                <a:path w="15469" h="9523" extrusionOk="0">
                  <a:moveTo>
                    <a:pt x="892" y="0"/>
                  </a:moveTo>
                  <a:lnTo>
                    <a:pt x="0" y="1808"/>
                  </a:lnTo>
                  <a:cubicBezTo>
                    <a:pt x="0" y="1808"/>
                    <a:pt x="8333" y="5537"/>
                    <a:pt x="14199" y="9522"/>
                  </a:cubicBezTo>
                  <a:lnTo>
                    <a:pt x="15469" y="7578"/>
                  </a:lnTo>
                  <a:cubicBezTo>
                    <a:pt x="15469" y="7578"/>
                    <a:pt x="7393" y="2692"/>
                    <a:pt x="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6;p28">
              <a:extLst>
                <a:ext uri="{FF2B5EF4-FFF2-40B4-BE49-F238E27FC236}">
                  <a16:creationId xmlns:a16="http://schemas.microsoft.com/office/drawing/2014/main" id="{D61FEE10-AC65-B5D8-84B7-A5FF49B7D619}"/>
                </a:ext>
              </a:extLst>
            </p:cNvPr>
            <p:cNvSpPr/>
            <p:nvPr/>
          </p:nvSpPr>
          <p:spPr>
            <a:xfrm>
              <a:off x="784632" y="3997103"/>
              <a:ext cx="196013" cy="208835"/>
            </a:xfrm>
            <a:custGeom>
              <a:avLst/>
              <a:gdLst/>
              <a:ahLst/>
              <a:cxnLst/>
              <a:rect l="l" t="t" r="r" b="b"/>
              <a:pathLst>
                <a:path w="2709" h="2886" extrusionOk="0">
                  <a:moveTo>
                    <a:pt x="1080" y="1"/>
                  </a:moveTo>
                  <a:cubicBezTo>
                    <a:pt x="984" y="1"/>
                    <a:pt x="888" y="35"/>
                    <a:pt x="812" y="105"/>
                  </a:cubicBezTo>
                  <a:cubicBezTo>
                    <a:pt x="764" y="161"/>
                    <a:pt x="65" y="1736"/>
                    <a:pt x="33" y="1849"/>
                  </a:cubicBezTo>
                  <a:cubicBezTo>
                    <a:pt x="9" y="1961"/>
                    <a:pt x="1" y="2138"/>
                    <a:pt x="137" y="2210"/>
                  </a:cubicBezTo>
                  <a:cubicBezTo>
                    <a:pt x="266" y="2283"/>
                    <a:pt x="1584" y="2877"/>
                    <a:pt x="1624" y="2885"/>
                  </a:cubicBezTo>
                  <a:cubicBezTo>
                    <a:pt x="1625" y="2886"/>
                    <a:pt x="1627" y="2886"/>
                    <a:pt x="1629" y="2886"/>
                  </a:cubicBezTo>
                  <a:cubicBezTo>
                    <a:pt x="1673" y="2886"/>
                    <a:pt x="1785" y="2786"/>
                    <a:pt x="1801" y="2724"/>
                  </a:cubicBezTo>
                  <a:cubicBezTo>
                    <a:pt x="1801" y="2700"/>
                    <a:pt x="1905" y="2483"/>
                    <a:pt x="2034" y="2202"/>
                  </a:cubicBezTo>
                  <a:lnTo>
                    <a:pt x="2034" y="2202"/>
                  </a:lnTo>
                  <a:cubicBezTo>
                    <a:pt x="2006" y="2207"/>
                    <a:pt x="1978" y="2209"/>
                    <a:pt x="1951" y="2209"/>
                  </a:cubicBezTo>
                  <a:cubicBezTo>
                    <a:pt x="1584" y="2209"/>
                    <a:pt x="1331" y="1815"/>
                    <a:pt x="1495" y="1471"/>
                  </a:cubicBezTo>
                  <a:cubicBezTo>
                    <a:pt x="1588" y="1273"/>
                    <a:pt x="1776" y="1172"/>
                    <a:pt x="1965" y="1172"/>
                  </a:cubicBezTo>
                  <a:cubicBezTo>
                    <a:pt x="2136" y="1172"/>
                    <a:pt x="2308" y="1255"/>
                    <a:pt x="2411" y="1423"/>
                  </a:cubicBezTo>
                  <a:cubicBezTo>
                    <a:pt x="2556" y="1109"/>
                    <a:pt x="2668" y="868"/>
                    <a:pt x="2668" y="868"/>
                  </a:cubicBezTo>
                  <a:cubicBezTo>
                    <a:pt x="2668" y="868"/>
                    <a:pt x="2709" y="708"/>
                    <a:pt x="2612" y="651"/>
                  </a:cubicBezTo>
                  <a:cubicBezTo>
                    <a:pt x="2508" y="587"/>
                    <a:pt x="1270" y="49"/>
                    <a:pt x="1158" y="8"/>
                  </a:cubicBezTo>
                  <a:cubicBezTo>
                    <a:pt x="1132" y="3"/>
                    <a:pt x="1106" y="1"/>
                    <a:pt x="10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7;p28">
              <a:extLst>
                <a:ext uri="{FF2B5EF4-FFF2-40B4-BE49-F238E27FC236}">
                  <a16:creationId xmlns:a16="http://schemas.microsoft.com/office/drawing/2014/main" id="{BB0D35A3-7EA3-47E8-ACE5-49EDFF069C01}"/>
                </a:ext>
              </a:extLst>
            </p:cNvPr>
            <p:cNvSpPr/>
            <p:nvPr/>
          </p:nvSpPr>
          <p:spPr>
            <a:xfrm>
              <a:off x="1763762" y="4511241"/>
              <a:ext cx="170978" cy="198198"/>
            </a:xfrm>
            <a:custGeom>
              <a:avLst/>
              <a:gdLst/>
              <a:ahLst/>
              <a:cxnLst/>
              <a:rect l="l" t="t" r="r" b="b"/>
              <a:pathLst>
                <a:path w="2363" h="2739" extrusionOk="0">
                  <a:moveTo>
                    <a:pt x="1374" y="1"/>
                  </a:moveTo>
                  <a:cubicBezTo>
                    <a:pt x="1317" y="1"/>
                    <a:pt x="1264" y="26"/>
                    <a:pt x="1230" y="71"/>
                  </a:cubicBezTo>
                  <a:cubicBezTo>
                    <a:pt x="1198" y="103"/>
                    <a:pt x="41" y="1984"/>
                    <a:pt x="41" y="1984"/>
                  </a:cubicBezTo>
                  <a:cubicBezTo>
                    <a:pt x="0" y="2056"/>
                    <a:pt x="25" y="2136"/>
                    <a:pt x="89" y="2185"/>
                  </a:cubicBezTo>
                  <a:cubicBezTo>
                    <a:pt x="169" y="2257"/>
                    <a:pt x="780" y="2739"/>
                    <a:pt x="780" y="2739"/>
                  </a:cubicBezTo>
                  <a:lnTo>
                    <a:pt x="2363" y="433"/>
                  </a:lnTo>
                  <a:cubicBezTo>
                    <a:pt x="2363" y="433"/>
                    <a:pt x="1559" y="55"/>
                    <a:pt x="1447" y="15"/>
                  </a:cubicBezTo>
                  <a:cubicBezTo>
                    <a:pt x="1423" y="5"/>
                    <a:pt x="1398" y="1"/>
                    <a:pt x="1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8;p28">
              <a:extLst>
                <a:ext uri="{FF2B5EF4-FFF2-40B4-BE49-F238E27FC236}">
                  <a16:creationId xmlns:a16="http://schemas.microsoft.com/office/drawing/2014/main" id="{2C9CFCBA-43B2-4E2C-5C27-D8EA4914D460}"/>
                </a:ext>
              </a:extLst>
            </p:cNvPr>
            <p:cNvSpPr/>
            <p:nvPr/>
          </p:nvSpPr>
          <p:spPr>
            <a:xfrm>
              <a:off x="1891110" y="4584979"/>
              <a:ext cx="1640242" cy="946126"/>
            </a:xfrm>
            <a:custGeom>
              <a:avLst/>
              <a:gdLst/>
              <a:ahLst/>
              <a:cxnLst/>
              <a:rect l="l" t="t" r="r" b="b"/>
              <a:pathLst>
                <a:path w="22669" h="13075" extrusionOk="0">
                  <a:moveTo>
                    <a:pt x="1551" y="0"/>
                  </a:moveTo>
                  <a:lnTo>
                    <a:pt x="0" y="2323"/>
                  </a:lnTo>
                  <a:lnTo>
                    <a:pt x="18193" y="13042"/>
                  </a:lnTo>
                  <a:lnTo>
                    <a:pt x="18353" y="13074"/>
                  </a:lnTo>
                  <a:lnTo>
                    <a:pt x="22668" y="1183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9;p28">
              <a:extLst>
                <a:ext uri="{FF2B5EF4-FFF2-40B4-BE49-F238E27FC236}">
                  <a16:creationId xmlns:a16="http://schemas.microsoft.com/office/drawing/2014/main" id="{66559401-F668-55A0-04E0-3D7D1E4E1D93}"/>
                </a:ext>
              </a:extLst>
            </p:cNvPr>
            <p:cNvSpPr/>
            <p:nvPr/>
          </p:nvSpPr>
          <p:spPr>
            <a:xfrm>
              <a:off x="1730623" y="4435260"/>
              <a:ext cx="339640" cy="448569"/>
            </a:xfrm>
            <a:custGeom>
              <a:avLst/>
              <a:gdLst/>
              <a:ahLst/>
              <a:cxnLst/>
              <a:rect l="l" t="t" r="r" b="b"/>
              <a:pathLst>
                <a:path w="4694" h="6199" extrusionOk="0">
                  <a:moveTo>
                    <a:pt x="3528" y="0"/>
                  </a:moveTo>
                  <a:cubicBezTo>
                    <a:pt x="3425" y="0"/>
                    <a:pt x="3321" y="53"/>
                    <a:pt x="3263" y="149"/>
                  </a:cubicBezTo>
                  <a:lnTo>
                    <a:pt x="89" y="5219"/>
                  </a:lnTo>
                  <a:cubicBezTo>
                    <a:pt x="0" y="5364"/>
                    <a:pt x="41" y="5549"/>
                    <a:pt x="185" y="5637"/>
                  </a:cubicBezTo>
                  <a:lnTo>
                    <a:pt x="1005" y="6151"/>
                  </a:lnTo>
                  <a:cubicBezTo>
                    <a:pt x="1057" y="6183"/>
                    <a:pt x="1114" y="6198"/>
                    <a:pt x="1170" y="6198"/>
                  </a:cubicBezTo>
                  <a:cubicBezTo>
                    <a:pt x="1270" y="6198"/>
                    <a:pt x="1366" y="6150"/>
                    <a:pt x="1423" y="6063"/>
                  </a:cubicBezTo>
                  <a:lnTo>
                    <a:pt x="4605" y="977"/>
                  </a:lnTo>
                  <a:cubicBezTo>
                    <a:pt x="4693" y="832"/>
                    <a:pt x="4645" y="647"/>
                    <a:pt x="4508" y="559"/>
                  </a:cubicBezTo>
                  <a:lnTo>
                    <a:pt x="3681" y="44"/>
                  </a:lnTo>
                  <a:cubicBezTo>
                    <a:pt x="3634" y="14"/>
                    <a:pt x="3581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10;p28">
              <a:extLst>
                <a:ext uri="{FF2B5EF4-FFF2-40B4-BE49-F238E27FC236}">
                  <a16:creationId xmlns:a16="http://schemas.microsoft.com/office/drawing/2014/main" id="{97EEB652-6C3A-9E20-51FD-0F134C070A99}"/>
                </a:ext>
              </a:extLst>
            </p:cNvPr>
            <p:cNvSpPr/>
            <p:nvPr/>
          </p:nvSpPr>
          <p:spPr>
            <a:xfrm>
              <a:off x="941067" y="4093056"/>
              <a:ext cx="77928" cy="97760"/>
            </a:xfrm>
            <a:custGeom>
              <a:avLst/>
              <a:gdLst/>
              <a:ahLst/>
              <a:cxnLst/>
              <a:rect l="l" t="t" r="r" b="b"/>
              <a:pathLst>
                <a:path w="1077" h="1351" extrusionOk="0">
                  <a:moveTo>
                    <a:pt x="836" y="0"/>
                  </a:moveTo>
                  <a:lnTo>
                    <a:pt x="0" y="434"/>
                  </a:lnTo>
                  <a:lnTo>
                    <a:pt x="241" y="1350"/>
                  </a:lnTo>
                  <a:lnTo>
                    <a:pt x="1077" y="908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11;p28">
              <a:extLst>
                <a:ext uri="{FF2B5EF4-FFF2-40B4-BE49-F238E27FC236}">
                  <a16:creationId xmlns:a16="http://schemas.microsoft.com/office/drawing/2014/main" id="{15980BAE-9ED5-323F-23B7-DF2541C4EA52}"/>
                </a:ext>
              </a:extLst>
            </p:cNvPr>
            <p:cNvSpPr/>
            <p:nvPr/>
          </p:nvSpPr>
          <p:spPr>
            <a:xfrm>
              <a:off x="1045695" y="4141322"/>
              <a:ext cx="77421" cy="97181"/>
            </a:xfrm>
            <a:custGeom>
              <a:avLst/>
              <a:gdLst/>
              <a:ahLst/>
              <a:cxnLst/>
              <a:rect l="l" t="t" r="r" b="b"/>
              <a:pathLst>
                <a:path w="1070" h="1343" extrusionOk="0">
                  <a:moveTo>
                    <a:pt x="844" y="0"/>
                  </a:moveTo>
                  <a:lnTo>
                    <a:pt x="1" y="426"/>
                  </a:lnTo>
                  <a:lnTo>
                    <a:pt x="226" y="1342"/>
                  </a:lnTo>
                  <a:lnTo>
                    <a:pt x="1069" y="916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12;p28">
              <a:extLst>
                <a:ext uri="{FF2B5EF4-FFF2-40B4-BE49-F238E27FC236}">
                  <a16:creationId xmlns:a16="http://schemas.microsoft.com/office/drawing/2014/main" id="{B5F1649F-6E09-250B-A74E-A5E2462B26FA}"/>
                </a:ext>
              </a:extLst>
            </p:cNvPr>
            <p:cNvSpPr/>
            <p:nvPr/>
          </p:nvSpPr>
          <p:spPr>
            <a:xfrm>
              <a:off x="1147428" y="4190746"/>
              <a:ext cx="76263" cy="96024"/>
            </a:xfrm>
            <a:custGeom>
              <a:avLst/>
              <a:gdLst/>
              <a:ahLst/>
              <a:cxnLst/>
              <a:rect l="l" t="t" r="r" b="b"/>
              <a:pathLst>
                <a:path w="1054" h="1327" extrusionOk="0">
                  <a:moveTo>
                    <a:pt x="853" y="0"/>
                  </a:moveTo>
                  <a:lnTo>
                    <a:pt x="1" y="410"/>
                  </a:lnTo>
                  <a:lnTo>
                    <a:pt x="210" y="1326"/>
                  </a:lnTo>
                  <a:lnTo>
                    <a:pt x="1053" y="916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13;p28">
              <a:extLst>
                <a:ext uri="{FF2B5EF4-FFF2-40B4-BE49-F238E27FC236}">
                  <a16:creationId xmlns:a16="http://schemas.microsoft.com/office/drawing/2014/main" id="{DD5DDCBD-D3BF-9635-73EB-CBE1BD63134E}"/>
                </a:ext>
              </a:extLst>
            </p:cNvPr>
            <p:cNvSpPr/>
            <p:nvPr/>
          </p:nvSpPr>
          <p:spPr>
            <a:xfrm>
              <a:off x="1246267" y="4241328"/>
              <a:ext cx="75685" cy="95445"/>
            </a:xfrm>
            <a:custGeom>
              <a:avLst/>
              <a:gdLst/>
              <a:ahLst/>
              <a:cxnLst/>
              <a:rect l="l" t="t" r="r" b="b"/>
              <a:pathLst>
                <a:path w="1046" h="1319" extrusionOk="0">
                  <a:moveTo>
                    <a:pt x="861" y="0"/>
                  </a:moveTo>
                  <a:lnTo>
                    <a:pt x="1" y="402"/>
                  </a:lnTo>
                  <a:lnTo>
                    <a:pt x="194" y="1318"/>
                  </a:lnTo>
                  <a:lnTo>
                    <a:pt x="1045" y="924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14;p28">
              <a:extLst>
                <a:ext uri="{FF2B5EF4-FFF2-40B4-BE49-F238E27FC236}">
                  <a16:creationId xmlns:a16="http://schemas.microsoft.com/office/drawing/2014/main" id="{13BF0193-9A6B-40C3-9CB8-9E60C70B0399}"/>
                </a:ext>
              </a:extLst>
            </p:cNvPr>
            <p:cNvSpPr/>
            <p:nvPr/>
          </p:nvSpPr>
          <p:spPr>
            <a:xfrm>
              <a:off x="1343370" y="4293646"/>
              <a:ext cx="75106" cy="94287"/>
            </a:xfrm>
            <a:custGeom>
              <a:avLst/>
              <a:gdLst/>
              <a:ahLst/>
              <a:cxnLst/>
              <a:rect l="l" t="t" r="r" b="b"/>
              <a:pathLst>
                <a:path w="1038" h="1303" extrusionOk="0">
                  <a:moveTo>
                    <a:pt x="861" y="1"/>
                  </a:moveTo>
                  <a:lnTo>
                    <a:pt x="1" y="378"/>
                  </a:lnTo>
                  <a:lnTo>
                    <a:pt x="178" y="1302"/>
                  </a:lnTo>
                  <a:lnTo>
                    <a:pt x="1037" y="92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15;p28">
              <a:extLst>
                <a:ext uri="{FF2B5EF4-FFF2-40B4-BE49-F238E27FC236}">
                  <a16:creationId xmlns:a16="http://schemas.microsoft.com/office/drawing/2014/main" id="{4855762D-35C0-FA9A-1FC0-49F4AAEE1308}"/>
                </a:ext>
              </a:extLst>
            </p:cNvPr>
            <p:cNvSpPr/>
            <p:nvPr/>
          </p:nvSpPr>
          <p:spPr>
            <a:xfrm>
              <a:off x="1439315" y="4346543"/>
              <a:ext cx="73948" cy="93708"/>
            </a:xfrm>
            <a:custGeom>
              <a:avLst/>
              <a:gdLst/>
              <a:ahLst/>
              <a:cxnLst/>
              <a:rect l="l" t="t" r="r" b="b"/>
              <a:pathLst>
                <a:path w="1022" h="1295" extrusionOk="0">
                  <a:moveTo>
                    <a:pt x="868" y="1"/>
                  </a:moveTo>
                  <a:lnTo>
                    <a:pt x="1" y="370"/>
                  </a:lnTo>
                  <a:lnTo>
                    <a:pt x="161" y="1295"/>
                  </a:lnTo>
                  <a:lnTo>
                    <a:pt x="1021" y="933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16;p28">
              <a:extLst>
                <a:ext uri="{FF2B5EF4-FFF2-40B4-BE49-F238E27FC236}">
                  <a16:creationId xmlns:a16="http://schemas.microsoft.com/office/drawing/2014/main" id="{B977B316-E0CD-5FA6-D22A-2F3EDE30AA82}"/>
                </a:ext>
              </a:extLst>
            </p:cNvPr>
            <p:cNvSpPr/>
            <p:nvPr/>
          </p:nvSpPr>
          <p:spPr>
            <a:xfrm>
              <a:off x="1534681" y="4400671"/>
              <a:ext cx="73297" cy="93057"/>
            </a:xfrm>
            <a:custGeom>
              <a:avLst/>
              <a:gdLst/>
              <a:ahLst/>
              <a:cxnLst/>
              <a:rect l="l" t="t" r="r" b="b"/>
              <a:pathLst>
                <a:path w="1013" h="1286" extrusionOk="0">
                  <a:moveTo>
                    <a:pt x="868" y="0"/>
                  </a:moveTo>
                  <a:lnTo>
                    <a:pt x="0" y="354"/>
                  </a:lnTo>
                  <a:lnTo>
                    <a:pt x="137" y="1286"/>
                  </a:lnTo>
                  <a:lnTo>
                    <a:pt x="1013" y="93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17;p28">
              <a:extLst>
                <a:ext uri="{FF2B5EF4-FFF2-40B4-BE49-F238E27FC236}">
                  <a16:creationId xmlns:a16="http://schemas.microsoft.com/office/drawing/2014/main" id="{6111EAA3-0766-B2C3-6F1A-508EF4D8CF2F}"/>
                </a:ext>
              </a:extLst>
            </p:cNvPr>
            <p:cNvSpPr/>
            <p:nvPr/>
          </p:nvSpPr>
          <p:spPr>
            <a:xfrm>
              <a:off x="1629468" y="4455884"/>
              <a:ext cx="72718" cy="91971"/>
            </a:xfrm>
            <a:custGeom>
              <a:avLst/>
              <a:gdLst/>
              <a:ahLst/>
              <a:cxnLst/>
              <a:rect l="l" t="t" r="r" b="b"/>
              <a:pathLst>
                <a:path w="1005" h="1271" extrusionOk="0">
                  <a:moveTo>
                    <a:pt x="876" y="0"/>
                  </a:moveTo>
                  <a:lnTo>
                    <a:pt x="0" y="338"/>
                  </a:lnTo>
                  <a:lnTo>
                    <a:pt x="121" y="1270"/>
                  </a:lnTo>
                  <a:lnTo>
                    <a:pt x="1005" y="933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18;p28">
              <a:extLst>
                <a:ext uri="{FF2B5EF4-FFF2-40B4-BE49-F238E27FC236}">
                  <a16:creationId xmlns:a16="http://schemas.microsoft.com/office/drawing/2014/main" id="{149A7986-B798-4B07-9728-F55EEC2E2489}"/>
                </a:ext>
              </a:extLst>
            </p:cNvPr>
            <p:cNvSpPr/>
            <p:nvPr/>
          </p:nvSpPr>
          <p:spPr>
            <a:xfrm>
              <a:off x="1724835" y="4511675"/>
              <a:ext cx="72139" cy="90814"/>
            </a:xfrm>
            <a:custGeom>
              <a:avLst/>
              <a:gdLst/>
              <a:ahLst/>
              <a:cxnLst/>
              <a:rect l="l" t="t" r="r" b="b"/>
              <a:pathLst>
                <a:path w="997" h="1255" extrusionOk="0">
                  <a:moveTo>
                    <a:pt x="884" y="1"/>
                  </a:moveTo>
                  <a:lnTo>
                    <a:pt x="0" y="322"/>
                  </a:lnTo>
                  <a:lnTo>
                    <a:pt x="113" y="1254"/>
                  </a:lnTo>
                  <a:lnTo>
                    <a:pt x="996" y="933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19;p28">
              <a:extLst>
                <a:ext uri="{FF2B5EF4-FFF2-40B4-BE49-F238E27FC236}">
                  <a16:creationId xmlns:a16="http://schemas.microsoft.com/office/drawing/2014/main" id="{ABC5E5BB-C289-1801-3520-B33F9EB94EEA}"/>
                </a:ext>
              </a:extLst>
            </p:cNvPr>
            <p:cNvSpPr/>
            <p:nvPr/>
          </p:nvSpPr>
          <p:spPr>
            <a:xfrm>
              <a:off x="1864917" y="4764077"/>
              <a:ext cx="1287361" cy="228662"/>
            </a:xfrm>
            <a:custGeom>
              <a:avLst/>
              <a:gdLst/>
              <a:ahLst/>
              <a:cxnLst/>
              <a:rect l="l" t="t" r="r" b="b"/>
              <a:pathLst>
                <a:path w="17792" h="3160" extrusionOk="0">
                  <a:moveTo>
                    <a:pt x="418" y="0"/>
                  </a:moveTo>
                  <a:lnTo>
                    <a:pt x="1" y="3078"/>
                  </a:lnTo>
                  <a:cubicBezTo>
                    <a:pt x="814" y="3135"/>
                    <a:pt x="1757" y="3159"/>
                    <a:pt x="2773" y="3159"/>
                  </a:cubicBezTo>
                  <a:cubicBezTo>
                    <a:pt x="8656" y="3159"/>
                    <a:pt x="17015" y="2343"/>
                    <a:pt x="17173" y="2274"/>
                  </a:cubicBezTo>
                  <a:cubicBezTo>
                    <a:pt x="17357" y="2186"/>
                    <a:pt x="17791" y="1567"/>
                    <a:pt x="17743" y="1366"/>
                  </a:cubicBezTo>
                  <a:cubicBezTo>
                    <a:pt x="17695" y="1165"/>
                    <a:pt x="16851" y="515"/>
                    <a:pt x="16851" y="515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20;p28">
              <a:extLst>
                <a:ext uri="{FF2B5EF4-FFF2-40B4-BE49-F238E27FC236}">
                  <a16:creationId xmlns:a16="http://schemas.microsoft.com/office/drawing/2014/main" id="{22600310-9FBA-08A6-0342-D35051AF035A}"/>
                </a:ext>
              </a:extLst>
            </p:cNvPr>
            <p:cNvSpPr/>
            <p:nvPr/>
          </p:nvSpPr>
          <p:spPr>
            <a:xfrm>
              <a:off x="1864917" y="4764077"/>
              <a:ext cx="459389" cy="228662"/>
            </a:xfrm>
            <a:custGeom>
              <a:avLst/>
              <a:gdLst/>
              <a:ahLst/>
              <a:cxnLst/>
              <a:rect l="l" t="t" r="r" b="b"/>
              <a:pathLst>
                <a:path w="6349" h="3160" extrusionOk="0">
                  <a:moveTo>
                    <a:pt x="418" y="0"/>
                  </a:moveTo>
                  <a:lnTo>
                    <a:pt x="1" y="3078"/>
                  </a:lnTo>
                  <a:cubicBezTo>
                    <a:pt x="809" y="3135"/>
                    <a:pt x="1747" y="3160"/>
                    <a:pt x="2759" y="3160"/>
                  </a:cubicBezTo>
                  <a:cubicBezTo>
                    <a:pt x="3889" y="3160"/>
                    <a:pt x="5111" y="3129"/>
                    <a:pt x="6349" y="3078"/>
                  </a:cubicBezTo>
                  <a:cubicBezTo>
                    <a:pt x="4910" y="1800"/>
                    <a:pt x="2620" y="346"/>
                    <a:pt x="2146" y="49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21;p28">
              <a:extLst>
                <a:ext uri="{FF2B5EF4-FFF2-40B4-BE49-F238E27FC236}">
                  <a16:creationId xmlns:a16="http://schemas.microsoft.com/office/drawing/2014/main" id="{ABA0A26C-03F2-656C-7DAA-867EBAF8586A}"/>
                </a:ext>
              </a:extLst>
            </p:cNvPr>
            <p:cNvSpPr/>
            <p:nvPr/>
          </p:nvSpPr>
          <p:spPr>
            <a:xfrm>
              <a:off x="1682940" y="4763932"/>
              <a:ext cx="674504" cy="734035"/>
            </a:xfrm>
            <a:custGeom>
              <a:avLst/>
              <a:gdLst/>
              <a:ahLst/>
              <a:cxnLst/>
              <a:rect l="l" t="t" r="r" b="b"/>
              <a:pathLst>
                <a:path w="9322" h="10144" extrusionOk="0">
                  <a:moveTo>
                    <a:pt x="3115" y="1"/>
                  </a:moveTo>
                  <a:cubicBezTo>
                    <a:pt x="3092" y="1"/>
                    <a:pt x="3069" y="1"/>
                    <a:pt x="3046" y="2"/>
                  </a:cubicBezTo>
                  <a:cubicBezTo>
                    <a:pt x="2275" y="42"/>
                    <a:pt x="1" y="2927"/>
                    <a:pt x="1" y="2927"/>
                  </a:cubicBezTo>
                  <a:cubicBezTo>
                    <a:pt x="1" y="2927"/>
                    <a:pt x="1471" y="3168"/>
                    <a:pt x="1519" y="3257"/>
                  </a:cubicBezTo>
                  <a:cubicBezTo>
                    <a:pt x="1744" y="3594"/>
                    <a:pt x="2692" y="7765"/>
                    <a:pt x="3118" y="10143"/>
                  </a:cubicBezTo>
                  <a:lnTo>
                    <a:pt x="9322" y="10143"/>
                  </a:lnTo>
                  <a:cubicBezTo>
                    <a:pt x="9322" y="10143"/>
                    <a:pt x="5376" y="1336"/>
                    <a:pt x="5007" y="910"/>
                  </a:cubicBezTo>
                  <a:cubicBezTo>
                    <a:pt x="4648" y="497"/>
                    <a:pt x="3866" y="1"/>
                    <a:pt x="3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22;p28">
              <a:extLst>
                <a:ext uri="{FF2B5EF4-FFF2-40B4-BE49-F238E27FC236}">
                  <a16:creationId xmlns:a16="http://schemas.microsoft.com/office/drawing/2014/main" id="{943651BA-1142-CBFF-96EA-4AFE0722D8B4}"/>
                </a:ext>
              </a:extLst>
            </p:cNvPr>
            <p:cNvSpPr/>
            <p:nvPr/>
          </p:nvSpPr>
          <p:spPr>
            <a:xfrm>
              <a:off x="1682940" y="4763932"/>
              <a:ext cx="262870" cy="235681"/>
            </a:xfrm>
            <a:custGeom>
              <a:avLst/>
              <a:gdLst/>
              <a:ahLst/>
              <a:cxnLst/>
              <a:rect l="l" t="t" r="r" b="b"/>
              <a:pathLst>
                <a:path w="3633" h="3257" extrusionOk="0">
                  <a:moveTo>
                    <a:pt x="3121" y="1"/>
                  </a:moveTo>
                  <a:cubicBezTo>
                    <a:pt x="3096" y="1"/>
                    <a:pt x="3071" y="1"/>
                    <a:pt x="3046" y="2"/>
                  </a:cubicBezTo>
                  <a:cubicBezTo>
                    <a:pt x="2275" y="34"/>
                    <a:pt x="1" y="2927"/>
                    <a:pt x="1" y="2927"/>
                  </a:cubicBezTo>
                  <a:cubicBezTo>
                    <a:pt x="1" y="2927"/>
                    <a:pt x="1471" y="3168"/>
                    <a:pt x="1519" y="3257"/>
                  </a:cubicBezTo>
                  <a:lnTo>
                    <a:pt x="3633" y="75"/>
                  </a:lnTo>
                  <a:cubicBezTo>
                    <a:pt x="3464" y="25"/>
                    <a:pt x="3295" y="1"/>
                    <a:pt x="3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23;p28">
              <a:extLst>
                <a:ext uri="{FF2B5EF4-FFF2-40B4-BE49-F238E27FC236}">
                  <a16:creationId xmlns:a16="http://schemas.microsoft.com/office/drawing/2014/main" id="{A68F4D9B-753B-E332-F196-3C35B5066B38}"/>
                </a:ext>
              </a:extLst>
            </p:cNvPr>
            <p:cNvSpPr/>
            <p:nvPr/>
          </p:nvSpPr>
          <p:spPr>
            <a:xfrm>
              <a:off x="1574188" y="4660019"/>
              <a:ext cx="329148" cy="339737"/>
            </a:xfrm>
            <a:custGeom>
              <a:avLst/>
              <a:gdLst/>
              <a:ahLst/>
              <a:cxnLst/>
              <a:rect l="l" t="t" r="r" b="b"/>
              <a:pathLst>
                <a:path w="4549" h="4695" extrusionOk="0">
                  <a:moveTo>
                    <a:pt x="1149" y="0"/>
                  </a:moveTo>
                  <a:cubicBezTo>
                    <a:pt x="990" y="0"/>
                    <a:pt x="788" y="46"/>
                    <a:pt x="652" y="305"/>
                  </a:cubicBezTo>
                  <a:cubicBezTo>
                    <a:pt x="475" y="643"/>
                    <a:pt x="1" y="2475"/>
                    <a:pt x="1" y="3094"/>
                  </a:cubicBezTo>
                  <a:cubicBezTo>
                    <a:pt x="1" y="3712"/>
                    <a:pt x="403" y="4484"/>
                    <a:pt x="475" y="4612"/>
                  </a:cubicBezTo>
                  <a:cubicBezTo>
                    <a:pt x="505" y="4666"/>
                    <a:pt x="692" y="4695"/>
                    <a:pt x="916" y="4695"/>
                  </a:cubicBezTo>
                  <a:cubicBezTo>
                    <a:pt x="1226" y="4695"/>
                    <a:pt x="1608" y="4640"/>
                    <a:pt x="1753" y="4524"/>
                  </a:cubicBezTo>
                  <a:cubicBezTo>
                    <a:pt x="2010" y="4323"/>
                    <a:pt x="4549" y="1438"/>
                    <a:pt x="4549" y="1438"/>
                  </a:cubicBezTo>
                  <a:cubicBezTo>
                    <a:pt x="4549" y="1438"/>
                    <a:pt x="4332" y="1004"/>
                    <a:pt x="4019" y="836"/>
                  </a:cubicBezTo>
                  <a:cubicBezTo>
                    <a:pt x="3705" y="659"/>
                    <a:pt x="1439" y="16"/>
                    <a:pt x="1279" y="8"/>
                  </a:cubicBezTo>
                  <a:cubicBezTo>
                    <a:pt x="1241" y="4"/>
                    <a:pt x="1197" y="0"/>
                    <a:pt x="1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24;p28">
              <a:extLst>
                <a:ext uri="{FF2B5EF4-FFF2-40B4-BE49-F238E27FC236}">
                  <a16:creationId xmlns:a16="http://schemas.microsoft.com/office/drawing/2014/main" id="{6EA9C2B4-FE21-F55B-1262-BE7E33FDACF3}"/>
                </a:ext>
              </a:extLst>
            </p:cNvPr>
            <p:cNvSpPr/>
            <p:nvPr/>
          </p:nvSpPr>
          <p:spPr>
            <a:xfrm>
              <a:off x="1030572" y="3442369"/>
              <a:ext cx="972250" cy="916458"/>
            </a:xfrm>
            <a:custGeom>
              <a:avLst/>
              <a:gdLst/>
              <a:ahLst/>
              <a:cxnLst/>
              <a:rect l="l" t="t" r="r" b="b"/>
              <a:pathLst>
                <a:path w="13437" h="12665" extrusionOk="0">
                  <a:moveTo>
                    <a:pt x="1335" y="1"/>
                  </a:moveTo>
                  <a:lnTo>
                    <a:pt x="1" y="1519"/>
                  </a:lnTo>
                  <a:cubicBezTo>
                    <a:pt x="1" y="1519"/>
                    <a:pt x="7080" y="7289"/>
                    <a:pt x="11700" y="12665"/>
                  </a:cubicBezTo>
                  <a:lnTo>
                    <a:pt x="13436" y="11106"/>
                  </a:lnTo>
                  <a:cubicBezTo>
                    <a:pt x="13436" y="11106"/>
                    <a:pt x="6911" y="4300"/>
                    <a:pt x="1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25;p28">
              <a:extLst>
                <a:ext uri="{FF2B5EF4-FFF2-40B4-BE49-F238E27FC236}">
                  <a16:creationId xmlns:a16="http://schemas.microsoft.com/office/drawing/2014/main" id="{5D05D7D6-80D2-4DAC-DB67-794415A94429}"/>
                </a:ext>
              </a:extLst>
            </p:cNvPr>
            <p:cNvSpPr/>
            <p:nvPr/>
          </p:nvSpPr>
          <p:spPr>
            <a:xfrm>
              <a:off x="989329" y="3408069"/>
              <a:ext cx="216345" cy="213032"/>
            </a:xfrm>
            <a:custGeom>
              <a:avLst/>
              <a:gdLst/>
              <a:ahLst/>
              <a:cxnLst/>
              <a:rect l="l" t="t" r="r" b="b"/>
              <a:pathLst>
                <a:path w="2990" h="2944" extrusionOk="0">
                  <a:moveTo>
                    <a:pt x="1495" y="0"/>
                  </a:moveTo>
                  <a:cubicBezTo>
                    <a:pt x="1435" y="0"/>
                    <a:pt x="1374" y="17"/>
                    <a:pt x="1318" y="49"/>
                  </a:cubicBezTo>
                  <a:cubicBezTo>
                    <a:pt x="1254" y="89"/>
                    <a:pt x="161" y="1431"/>
                    <a:pt x="113" y="1527"/>
                  </a:cubicBezTo>
                  <a:cubicBezTo>
                    <a:pt x="56" y="1632"/>
                    <a:pt x="0" y="1800"/>
                    <a:pt x="113" y="1905"/>
                  </a:cubicBezTo>
                  <a:cubicBezTo>
                    <a:pt x="217" y="2001"/>
                    <a:pt x="1334" y="2925"/>
                    <a:pt x="1374" y="2941"/>
                  </a:cubicBezTo>
                  <a:cubicBezTo>
                    <a:pt x="1378" y="2943"/>
                    <a:pt x="1382" y="2944"/>
                    <a:pt x="1388" y="2944"/>
                  </a:cubicBezTo>
                  <a:cubicBezTo>
                    <a:pt x="1436" y="2944"/>
                    <a:pt x="1554" y="2887"/>
                    <a:pt x="1583" y="2837"/>
                  </a:cubicBezTo>
                  <a:cubicBezTo>
                    <a:pt x="1591" y="2813"/>
                    <a:pt x="1752" y="2636"/>
                    <a:pt x="1953" y="2395"/>
                  </a:cubicBezTo>
                  <a:cubicBezTo>
                    <a:pt x="1543" y="2339"/>
                    <a:pt x="1350" y="1857"/>
                    <a:pt x="1623" y="1543"/>
                  </a:cubicBezTo>
                  <a:cubicBezTo>
                    <a:pt x="1729" y="1418"/>
                    <a:pt x="1874" y="1360"/>
                    <a:pt x="2017" y="1360"/>
                  </a:cubicBezTo>
                  <a:cubicBezTo>
                    <a:pt x="2231" y="1360"/>
                    <a:pt x="2443" y="1492"/>
                    <a:pt x="2515" y="1728"/>
                  </a:cubicBezTo>
                  <a:lnTo>
                    <a:pt x="2909" y="1270"/>
                  </a:lnTo>
                  <a:cubicBezTo>
                    <a:pt x="2909" y="1270"/>
                    <a:pt x="2989" y="1117"/>
                    <a:pt x="2909" y="1037"/>
                  </a:cubicBezTo>
                  <a:cubicBezTo>
                    <a:pt x="2829" y="957"/>
                    <a:pt x="1768" y="113"/>
                    <a:pt x="1672" y="49"/>
                  </a:cubicBezTo>
                  <a:cubicBezTo>
                    <a:pt x="1615" y="17"/>
                    <a:pt x="1555" y="0"/>
                    <a:pt x="14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26;p28">
              <a:extLst>
                <a:ext uri="{FF2B5EF4-FFF2-40B4-BE49-F238E27FC236}">
                  <a16:creationId xmlns:a16="http://schemas.microsoft.com/office/drawing/2014/main" id="{0FA3B7B5-1A7A-5C52-A9C7-020B1475BE0B}"/>
                </a:ext>
              </a:extLst>
            </p:cNvPr>
            <p:cNvSpPr/>
            <p:nvPr/>
          </p:nvSpPr>
          <p:spPr>
            <a:xfrm>
              <a:off x="1803269" y="4164840"/>
              <a:ext cx="195434" cy="181193"/>
            </a:xfrm>
            <a:custGeom>
              <a:avLst/>
              <a:gdLst/>
              <a:ahLst/>
              <a:cxnLst/>
              <a:rect l="l" t="t" r="r" b="b"/>
              <a:pathLst>
                <a:path w="2701" h="2504" extrusionOk="0">
                  <a:moveTo>
                    <a:pt x="1809" y="1"/>
                  </a:moveTo>
                  <a:cubicBezTo>
                    <a:pt x="1769" y="1"/>
                    <a:pt x="1729" y="13"/>
                    <a:pt x="1696" y="37"/>
                  </a:cubicBezTo>
                  <a:cubicBezTo>
                    <a:pt x="1656" y="69"/>
                    <a:pt x="49" y="1572"/>
                    <a:pt x="49" y="1572"/>
                  </a:cubicBezTo>
                  <a:cubicBezTo>
                    <a:pt x="1" y="1636"/>
                    <a:pt x="1" y="1724"/>
                    <a:pt x="49" y="1789"/>
                  </a:cubicBezTo>
                  <a:cubicBezTo>
                    <a:pt x="105" y="1877"/>
                    <a:pt x="563" y="2504"/>
                    <a:pt x="563" y="2504"/>
                  </a:cubicBezTo>
                  <a:lnTo>
                    <a:pt x="2701" y="680"/>
                  </a:lnTo>
                  <a:cubicBezTo>
                    <a:pt x="2701" y="680"/>
                    <a:pt x="2026" y="109"/>
                    <a:pt x="1921" y="37"/>
                  </a:cubicBezTo>
                  <a:cubicBezTo>
                    <a:pt x="1889" y="13"/>
                    <a:pt x="1849" y="1"/>
                    <a:pt x="1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27;p28">
              <a:extLst>
                <a:ext uri="{FF2B5EF4-FFF2-40B4-BE49-F238E27FC236}">
                  <a16:creationId xmlns:a16="http://schemas.microsoft.com/office/drawing/2014/main" id="{1E363024-C69A-9405-9DD1-14698DB199E6}"/>
                </a:ext>
              </a:extLst>
            </p:cNvPr>
            <p:cNvSpPr/>
            <p:nvPr/>
          </p:nvSpPr>
          <p:spPr>
            <a:xfrm>
              <a:off x="1901530" y="4273312"/>
              <a:ext cx="1404795" cy="1229277"/>
            </a:xfrm>
            <a:custGeom>
              <a:avLst/>
              <a:gdLst/>
              <a:ahLst/>
              <a:cxnLst/>
              <a:rect l="l" t="t" r="r" b="b"/>
              <a:pathLst>
                <a:path w="19415" h="16988" extrusionOk="0">
                  <a:moveTo>
                    <a:pt x="14778" y="16923"/>
                  </a:moveTo>
                  <a:lnTo>
                    <a:pt x="1" y="1840"/>
                  </a:lnTo>
                  <a:lnTo>
                    <a:pt x="2106" y="0"/>
                  </a:lnTo>
                  <a:lnTo>
                    <a:pt x="19415" y="16923"/>
                  </a:lnTo>
                  <a:lnTo>
                    <a:pt x="14923" y="1698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28;p28">
              <a:extLst>
                <a:ext uri="{FF2B5EF4-FFF2-40B4-BE49-F238E27FC236}">
                  <a16:creationId xmlns:a16="http://schemas.microsoft.com/office/drawing/2014/main" id="{D4D30A1B-1AA7-0987-6F34-F9018824381E}"/>
                </a:ext>
              </a:extLst>
            </p:cNvPr>
            <p:cNvSpPr/>
            <p:nvPr/>
          </p:nvSpPr>
          <p:spPr>
            <a:xfrm>
              <a:off x="1727729" y="4123738"/>
              <a:ext cx="414022" cy="390173"/>
            </a:xfrm>
            <a:custGeom>
              <a:avLst/>
              <a:gdLst/>
              <a:ahLst/>
              <a:cxnLst/>
              <a:rect l="l" t="t" r="r" b="b"/>
              <a:pathLst>
                <a:path w="5722" h="5392" extrusionOk="0">
                  <a:moveTo>
                    <a:pt x="4724" y="0"/>
                  </a:moveTo>
                  <a:cubicBezTo>
                    <a:pt x="4650" y="0"/>
                    <a:pt x="4574" y="28"/>
                    <a:pt x="4516" y="83"/>
                  </a:cubicBezTo>
                  <a:lnTo>
                    <a:pt x="129" y="4157"/>
                  </a:lnTo>
                  <a:cubicBezTo>
                    <a:pt x="8" y="4269"/>
                    <a:pt x="0" y="4462"/>
                    <a:pt x="113" y="4582"/>
                  </a:cubicBezTo>
                  <a:lnTo>
                    <a:pt x="772" y="5290"/>
                  </a:lnTo>
                  <a:cubicBezTo>
                    <a:pt x="831" y="5357"/>
                    <a:pt x="912" y="5391"/>
                    <a:pt x="993" y="5391"/>
                  </a:cubicBezTo>
                  <a:cubicBezTo>
                    <a:pt x="1066" y="5391"/>
                    <a:pt x="1140" y="5363"/>
                    <a:pt x="1198" y="5306"/>
                  </a:cubicBezTo>
                  <a:lnTo>
                    <a:pt x="5593" y="1232"/>
                  </a:lnTo>
                  <a:cubicBezTo>
                    <a:pt x="5714" y="1119"/>
                    <a:pt x="5722" y="926"/>
                    <a:pt x="5609" y="806"/>
                  </a:cubicBezTo>
                  <a:lnTo>
                    <a:pt x="4942" y="99"/>
                  </a:lnTo>
                  <a:cubicBezTo>
                    <a:pt x="4884" y="32"/>
                    <a:pt x="4804" y="0"/>
                    <a:pt x="4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29;p28">
              <a:extLst>
                <a:ext uri="{FF2B5EF4-FFF2-40B4-BE49-F238E27FC236}">
                  <a16:creationId xmlns:a16="http://schemas.microsoft.com/office/drawing/2014/main" id="{301941BB-422A-0886-390F-8B7B1571E7E8}"/>
                </a:ext>
              </a:extLst>
            </p:cNvPr>
            <p:cNvSpPr/>
            <p:nvPr/>
          </p:nvSpPr>
          <p:spPr>
            <a:xfrm>
              <a:off x="1146849" y="3537744"/>
              <a:ext cx="67508" cy="83216"/>
            </a:xfrm>
            <a:custGeom>
              <a:avLst/>
              <a:gdLst/>
              <a:ahLst/>
              <a:cxnLst/>
              <a:rect l="l" t="t" r="r" b="b"/>
              <a:pathLst>
                <a:path w="933" h="1150" extrusionOk="0">
                  <a:moveTo>
                    <a:pt x="933" y="0"/>
                  </a:moveTo>
                  <a:lnTo>
                    <a:pt x="9" y="209"/>
                  </a:lnTo>
                  <a:lnTo>
                    <a:pt x="1" y="1149"/>
                  </a:lnTo>
                  <a:lnTo>
                    <a:pt x="925" y="941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30;p28">
              <a:extLst>
                <a:ext uri="{FF2B5EF4-FFF2-40B4-BE49-F238E27FC236}">
                  <a16:creationId xmlns:a16="http://schemas.microsoft.com/office/drawing/2014/main" id="{72C520D6-1EC8-634F-F13A-2B033887CF3A}"/>
                </a:ext>
              </a:extLst>
            </p:cNvPr>
            <p:cNvSpPr/>
            <p:nvPr/>
          </p:nvSpPr>
          <p:spPr>
            <a:xfrm>
              <a:off x="1234690" y="3611554"/>
              <a:ext cx="68666" cy="82058"/>
            </a:xfrm>
            <a:custGeom>
              <a:avLst/>
              <a:gdLst/>
              <a:ahLst/>
              <a:cxnLst/>
              <a:rect l="l" t="t" r="r" b="b"/>
              <a:pathLst>
                <a:path w="949" h="1134" extrusionOk="0">
                  <a:moveTo>
                    <a:pt x="948" y="1"/>
                  </a:moveTo>
                  <a:lnTo>
                    <a:pt x="24" y="194"/>
                  </a:lnTo>
                  <a:lnTo>
                    <a:pt x="0" y="1134"/>
                  </a:lnTo>
                  <a:lnTo>
                    <a:pt x="924" y="941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31;p28">
              <a:extLst>
                <a:ext uri="{FF2B5EF4-FFF2-40B4-BE49-F238E27FC236}">
                  <a16:creationId xmlns:a16="http://schemas.microsoft.com/office/drawing/2014/main" id="{E8D46C4F-E6AA-7104-B1BD-BBE9C8DCB820}"/>
                </a:ext>
              </a:extLst>
            </p:cNvPr>
            <p:cNvSpPr/>
            <p:nvPr/>
          </p:nvSpPr>
          <p:spPr>
            <a:xfrm>
              <a:off x="1318986" y="3686015"/>
              <a:ext cx="69824" cy="80900"/>
            </a:xfrm>
            <a:custGeom>
              <a:avLst/>
              <a:gdLst/>
              <a:ahLst/>
              <a:cxnLst/>
              <a:rect l="l" t="t" r="r" b="b"/>
              <a:pathLst>
                <a:path w="965" h="1118" extrusionOk="0">
                  <a:moveTo>
                    <a:pt x="965" y="0"/>
                  </a:moveTo>
                  <a:lnTo>
                    <a:pt x="40" y="177"/>
                  </a:lnTo>
                  <a:lnTo>
                    <a:pt x="0" y="1117"/>
                  </a:lnTo>
                  <a:lnTo>
                    <a:pt x="924" y="941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32;p28">
              <a:extLst>
                <a:ext uri="{FF2B5EF4-FFF2-40B4-BE49-F238E27FC236}">
                  <a16:creationId xmlns:a16="http://schemas.microsoft.com/office/drawing/2014/main" id="{D8D5D90F-C028-9499-7905-4BD2BB588C96}"/>
                </a:ext>
              </a:extLst>
            </p:cNvPr>
            <p:cNvSpPr/>
            <p:nvPr/>
          </p:nvSpPr>
          <p:spPr>
            <a:xfrm>
              <a:off x="1400387" y="3761055"/>
              <a:ext cx="71560" cy="79670"/>
            </a:xfrm>
            <a:custGeom>
              <a:avLst/>
              <a:gdLst/>
              <a:ahLst/>
              <a:cxnLst/>
              <a:rect l="l" t="t" r="r" b="b"/>
              <a:pathLst>
                <a:path w="989" h="1101" extrusionOk="0">
                  <a:moveTo>
                    <a:pt x="989" y="0"/>
                  </a:moveTo>
                  <a:lnTo>
                    <a:pt x="57" y="161"/>
                  </a:lnTo>
                  <a:lnTo>
                    <a:pt x="0" y="1101"/>
                  </a:lnTo>
                  <a:lnTo>
                    <a:pt x="0" y="1101"/>
                  </a:lnTo>
                  <a:lnTo>
                    <a:pt x="932" y="940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33;p28">
              <a:extLst>
                <a:ext uri="{FF2B5EF4-FFF2-40B4-BE49-F238E27FC236}">
                  <a16:creationId xmlns:a16="http://schemas.microsoft.com/office/drawing/2014/main" id="{B6382FAA-DCD0-03F3-ED9E-260C6BA54B20}"/>
                </a:ext>
              </a:extLst>
            </p:cNvPr>
            <p:cNvSpPr/>
            <p:nvPr/>
          </p:nvSpPr>
          <p:spPr>
            <a:xfrm>
              <a:off x="1480052" y="3836602"/>
              <a:ext cx="72139" cy="78585"/>
            </a:xfrm>
            <a:custGeom>
              <a:avLst/>
              <a:gdLst/>
              <a:ahLst/>
              <a:cxnLst/>
              <a:rect l="l" t="t" r="r" b="b"/>
              <a:pathLst>
                <a:path w="997" h="1086" extrusionOk="0">
                  <a:moveTo>
                    <a:pt x="997" y="1"/>
                  </a:moveTo>
                  <a:lnTo>
                    <a:pt x="72" y="145"/>
                  </a:lnTo>
                  <a:lnTo>
                    <a:pt x="0" y="1085"/>
                  </a:lnTo>
                  <a:lnTo>
                    <a:pt x="924" y="941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34;p28">
              <a:extLst>
                <a:ext uri="{FF2B5EF4-FFF2-40B4-BE49-F238E27FC236}">
                  <a16:creationId xmlns:a16="http://schemas.microsoft.com/office/drawing/2014/main" id="{14AD017D-353B-0EB8-5B9F-64001C00B7EE}"/>
                </a:ext>
              </a:extLst>
            </p:cNvPr>
            <p:cNvSpPr/>
            <p:nvPr/>
          </p:nvSpPr>
          <p:spPr>
            <a:xfrm>
              <a:off x="1557329" y="3912800"/>
              <a:ext cx="74527" cy="77427"/>
            </a:xfrm>
            <a:custGeom>
              <a:avLst/>
              <a:gdLst/>
              <a:ahLst/>
              <a:cxnLst/>
              <a:rect l="l" t="t" r="r" b="b"/>
              <a:pathLst>
                <a:path w="1030" h="1070" extrusionOk="0">
                  <a:moveTo>
                    <a:pt x="1029" y="0"/>
                  </a:moveTo>
                  <a:lnTo>
                    <a:pt x="89" y="129"/>
                  </a:lnTo>
                  <a:lnTo>
                    <a:pt x="1" y="1069"/>
                  </a:lnTo>
                  <a:lnTo>
                    <a:pt x="933" y="940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35;p28">
              <a:extLst>
                <a:ext uri="{FF2B5EF4-FFF2-40B4-BE49-F238E27FC236}">
                  <a16:creationId xmlns:a16="http://schemas.microsoft.com/office/drawing/2014/main" id="{5E468F32-B484-18DA-9235-394A36BB1233}"/>
                </a:ext>
              </a:extLst>
            </p:cNvPr>
            <p:cNvSpPr/>
            <p:nvPr/>
          </p:nvSpPr>
          <p:spPr>
            <a:xfrm>
              <a:off x="1634099" y="3990156"/>
              <a:ext cx="75685" cy="75618"/>
            </a:xfrm>
            <a:custGeom>
              <a:avLst/>
              <a:gdLst/>
              <a:ahLst/>
              <a:cxnLst/>
              <a:rect l="l" t="t" r="r" b="b"/>
              <a:pathLst>
                <a:path w="1046" h="1045" extrusionOk="0">
                  <a:moveTo>
                    <a:pt x="1045" y="0"/>
                  </a:moveTo>
                  <a:lnTo>
                    <a:pt x="113" y="113"/>
                  </a:lnTo>
                  <a:lnTo>
                    <a:pt x="1" y="1045"/>
                  </a:lnTo>
                  <a:lnTo>
                    <a:pt x="1" y="1045"/>
                  </a:lnTo>
                  <a:lnTo>
                    <a:pt x="941" y="932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36;p28">
              <a:extLst>
                <a:ext uri="{FF2B5EF4-FFF2-40B4-BE49-F238E27FC236}">
                  <a16:creationId xmlns:a16="http://schemas.microsoft.com/office/drawing/2014/main" id="{A9503682-8D92-ADD3-3E03-316A4485C7E2}"/>
                </a:ext>
              </a:extLst>
            </p:cNvPr>
            <p:cNvSpPr/>
            <p:nvPr/>
          </p:nvSpPr>
          <p:spPr>
            <a:xfrm>
              <a:off x="1710870" y="4068019"/>
              <a:ext cx="76770" cy="74532"/>
            </a:xfrm>
            <a:custGeom>
              <a:avLst/>
              <a:gdLst/>
              <a:ahLst/>
              <a:cxnLst/>
              <a:rect l="l" t="t" r="r" b="b"/>
              <a:pathLst>
                <a:path w="1061" h="1030" extrusionOk="0">
                  <a:moveTo>
                    <a:pt x="1061" y="1"/>
                  </a:moveTo>
                  <a:lnTo>
                    <a:pt x="121" y="97"/>
                  </a:lnTo>
                  <a:lnTo>
                    <a:pt x="0" y="1029"/>
                  </a:lnTo>
                  <a:lnTo>
                    <a:pt x="940" y="933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37;p28">
              <a:extLst>
                <a:ext uri="{FF2B5EF4-FFF2-40B4-BE49-F238E27FC236}">
                  <a16:creationId xmlns:a16="http://schemas.microsoft.com/office/drawing/2014/main" id="{6BF81562-EF2C-D2AB-1752-CB42720D9881}"/>
                </a:ext>
              </a:extLst>
            </p:cNvPr>
            <p:cNvSpPr/>
            <p:nvPr/>
          </p:nvSpPr>
          <p:spPr>
            <a:xfrm>
              <a:off x="1787568" y="4146532"/>
              <a:ext cx="78000" cy="73375"/>
            </a:xfrm>
            <a:custGeom>
              <a:avLst/>
              <a:gdLst/>
              <a:ahLst/>
              <a:cxnLst/>
              <a:rect l="l" t="t" r="r" b="b"/>
              <a:pathLst>
                <a:path w="1078" h="1014" extrusionOk="0">
                  <a:moveTo>
                    <a:pt x="1078" y="1"/>
                  </a:moveTo>
                  <a:lnTo>
                    <a:pt x="138" y="81"/>
                  </a:lnTo>
                  <a:lnTo>
                    <a:pt x="1" y="1013"/>
                  </a:lnTo>
                  <a:lnTo>
                    <a:pt x="941" y="93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38;p28">
              <a:extLst>
                <a:ext uri="{FF2B5EF4-FFF2-40B4-BE49-F238E27FC236}">
                  <a16:creationId xmlns:a16="http://schemas.microsoft.com/office/drawing/2014/main" id="{D92299EA-9AE3-9D21-EBC1-F6BDFA9955C3}"/>
                </a:ext>
              </a:extLst>
            </p:cNvPr>
            <p:cNvSpPr/>
            <p:nvPr/>
          </p:nvSpPr>
          <p:spPr>
            <a:xfrm>
              <a:off x="1898635" y="4261734"/>
              <a:ext cx="472775" cy="502551"/>
            </a:xfrm>
            <a:custGeom>
              <a:avLst/>
              <a:gdLst/>
              <a:ahLst/>
              <a:cxnLst/>
              <a:rect l="l" t="t" r="r" b="b"/>
              <a:pathLst>
                <a:path w="6534" h="6945" extrusionOk="0">
                  <a:moveTo>
                    <a:pt x="3452" y="1"/>
                  </a:moveTo>
                  <a:cubicBezTo>
                    <a:pt x="3408" y="1"/>
                    <a:pt x="3367" y="8"/>
                    <a:pt x="3327" y="24"/>
                  </a:cubicBezTo>
                  <a:cubicBezTo>
                    <a:pt x="3167" y="88"/>
                    <a:pt x="2227" y="233"/>
                    <a:pt x="2227" y="233"/>
                  </a:cubicBezTo>
                  <a:lnTo>
                    <a:pt x="2829" y="900"/>
                  </a:lnTo>
                  <a:cubicBezTo>
                    <a:pt x="2829" y="900"/>
                    <a:pt x="571" y="2346"/>
                    <a:pt x="282" y="2563"/>
                  </a:cubicBezTo>
                  <a:cubicBezTo>
                    <a:pt x="1" y="2780"/>
                    <a:pt x="41" y="3109"/>
                    <a:pt x="137" y="3358"/>
                  </a:cubicBezTo>
                  <a:cubicBezTo>
                    <a:pt x="226" y="3600"/>
                    <a:pt x="419" y="3985"/>
                    <a:pt x="764" y="4009"/>
                  </a:cubicBezTo>
                  <a:cubicBezTo>
                    <a:pt x="676" y="4178"/>
                    <a:pt x="668" y="4379"/>
                    <a:pt x="740" y="4556"/>
                  </a:cubicBezTo>
                  <a:cubicBezTo>
                    <a:pt x="847" y="4817"/>
                    <a:pt x="1079" y="5209"/>
                    <a:pt x="1331" y="5209"/>
                  </a:cubicBezTo>
                  <a:cubicBezTo>
                    <a:pt x="1343" y="5209"/>
                    <a:pt x="1355" y="5208"/>
                    <a:pt x="1367" y="5207"/>
                  </a:cubicBezTo>
                  <a:lnTo>
                    <a:pt x="1367" y="5207"/>
                  </a:lnTo>
                  <a:cubicBezTo>
                    <a:pt x="1278" y="5319"/>
                    <a:pt x="1262" y="5472"/>
                    <a:pt x="1319" y="5600"/>
                  </a:cubicBezTo>
                  <a:cubicBezTo>
                    <a:pt x="1423" y="5801"/>
                    <a:pt x="1688" y="6283"/>
                    <a:pt x="2050" y="6299"/>
                  </a:cubicBezTo>
                  <a:cubicBezTo>
                    <a:pt x="2050" y="6299"/>
                    <a:pt x="2074" y="6573"/>
                    <a:pt x="2210" y="6677"/>
                  </a:cubicBezTo>
                  <a:cubicBezTo>
                    <a:pt x="2339" y="6775"/>
                    <a:pt x="2439" y="6944"/>
                    <a:pt x="2984" y="6944"/>
                  </a:cubicBezTo>
                  <a:cubicBezTo>
                    <a:pt x="3019" y="6944"/>
                    <a:pt x="3056" y="6944"/>
                    <a:pt x="3094" y="6942"/>
                  </a:cubicBezTo>
                  <a:cubicBezTo>
                    <a:pt x="3745" y="6910"/>
                    <a:pt x="5087" y="6838"/>
                    <a:pt x="5328" y="6806"/>
                  </a:cubicBezTo>
                  <a:cubicBezTo>
                    <a:pt x="5577" y="6774"/>
                    <a:pt x="6534" y="6227"/>
                    <a:pt x="6534" y="6227"/>
                  </a:cubicBezTo>
                  <a:lnTo>
                    <a:pt x="5401" y="1092"/>
                  </a:lnTo>
                  <a:cubicBezTo>
                    <a:pt x="5401" y="1092"/>
                    <a:pt x="4115" y="273"/>
                    <a:pt x="3906" y="160"/>
                  </a:cubicBezTo>
                  <a:cubicBezTo>
                    <a:pt x="3742" y="69"/>
                    <a:pt x="3587" y="1"/>
                    <a:pt x="3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9;p28">
              <a:extLst>
                <a:ext uri="{FF2B5EF4-FFF2-40B4-BE49-F238E27FC236}">
                  <a16:creationId xmlns:a16="http://schemas.microsoft.com/office/drawing/2014/main" id="{92C48496-B0F3-D88F-DA5C-8195F131667C}"/>
                </a:ext>
              </a:extLst>
            </p:cNvPr>
            <p:cNvSpPr/>
            <p:nvPr/>
          </p:nvSpPr>
          <p:spPr>
            <a:xfrm>
              <a:off x="2056228" y="4311013"/>
              <a:ext cx="395426" cy="461811"/>
            </a:xfrm>
            <a:custGeom>
              <a:avLst/>
              <a:gdLst/>
              <a:ahLst/>
              <a:cxnLst/>
              <a:rect l="l" t="t" r="r" b="b"/>
              <a:pathLst>
                <a:path w="5465" h="6382" extrusionOk="0">
                  <a:moveTo>
                    <a:pt x="3156" y="1"/>
                  </a:moveTo>
                  <a:cubicBezTo>
                    <a:pt x="3145" y="1"/>
                    <a:pt x="3135" y="1"/>
                    <a:pt x="3126" y="2"/>
                  </a:cubicBezTo>
                  <a:cubicBezTo>
                    <a:pt x="2789" y="34"/>
                    <a:pt x="868" y="1006"/>
                    <a:pt x="555" y="1295"/>
                  </a:cubicBezTo>
                  <a:cubicBezTo>
                    <a:pt x="241" y="1585"/>
                    <a:pt x="0" y="2806"/>
                    <a:pt x="490" y="4277"/>
                  </a:cubicBezTo>
                  <a:cubicBezTo>
                    <a:pt x="981" y="5747"/>
                    <a:pt x="1840" y="6374"/>
                    <a:pt x="2628" y="6382"/>
                  </a:cubicBezTo>
                  <a:cubicBezTo>
                    <a:pt x="2634" y="6382"/>
                    <a:pt x="2641" y="6382"/>
                    <a:pt x="2647" y="6382"/>
                  </a:cubicBezTo>
                  <a:cubicBezTo>
                    <a:pt x="3439" y="6382"/>
                    <a:pt x="4867" y="5902"/>
                    <a:pt x="5464" y="5201"/>
                  </a:cubicBezTo>
                  <a:lnTo>
                    <a:pt x="4548" y="403"/>
                  </a:lnTo>
                  <a:cubicBezTo>
                    <a:pt x="4548" y="403"/>
                    <a:pt x="3523" y="1"/>
                    <a:pt x="3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40;p28">
              <a:extLst>
                <a:ext uri="{FF2B5EF4-FFF2-40B4-BE49-F238E27FC236}">
                  <a16:creationId xmlns:a16="http://schemas.microsoft.com/office/drawing/2014/main" id="{F27259E7-CF46-309C-6070-621AA46E2D1A}"/>
                </a:ext>
              </a:extLst>
            </p:cNvPr>
            <p:cNvSpPr/>
            <p:nvPr/>
          </p:nvSpPr>
          <p:spPr>
            <a:xfrm>
              <a:off x="2245730" y="4309349"/>
              <a:ext cx="205926" cy="435616"/>
            </a:xfrm>
            <a:custGeom>
              <a:avLst/>
              <a:gdLst/>
              <a:ahLst/>
              <a:cxnLst/>
              <a:rect l="l" t="t" r="r" b="b"/>
              <a:pathLst>
                <a:path w="2846" h="6020" extrusionOk="0">
                  <a:moveTo>
                    <a:pt x="2845" y="5224"/>
                  </a:moveTo>
                  <a:lnTo>
                    <a:pt x="1929" y="426"/>
                  </a:lnTo>
                  <a:cubicBezTo>
                    <a:pt x="1929" y="426"/>
                    <a:pt x="845" y="1"/>
                    <a:pt x="507" y="25"/>
                  </a:cubicBezTo>
                  <a:cubicBezTo>
                    <a:pt x="427" y="41"/>
                    <a:pt x="346" y="65"/>
                    <a:pt x="266" y="97"/>
                  </a:cubicBezTo>
                  <a:cubicBezTo>
                    <a:pt x="1" y="1519"/>
                    <a:pt x="194" y="4139"/>
                    <a:pt x="1656" y="6019"/>
                  </a:cubicBezTo>
                  <a:cubicBezTo>
                    <a:pt x="2130" y="5810"/>
                    <a:pt x="2572" y="5545"/>
                    <a:pt x="2845" y="5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41;p28">
              <a:extLst>
                <a:ext uri="{FF2B5EF4-FFF2-40B4-BE49-F238E27FC236}">
                  <a16:creationId xmlns:a16="http://schemas.microsoft.com/office/drawing/2014/main" id="{F24DB497-410A-D578-45AF-CDCEFB79FD9D}"/>
                </a:ext>
              </a:extLst>
            </p:cNvPr>
            <p:cNvSpPr/>
            <p:nvPr/>
          </p:nvSpPr>
          <p:spPr>
            <a:xfrm>
              <a:off x="2305063" y="4323677"/>
              <a:ext cx="180890" cy="378234"/>
            </a:xfrm>
            <a:custGeom>
              <a:avLst/>
              <a:gdLst/>
              <a:ahLst/>
              <a:cxnLst/>
              <a:rect l="l" t="t" r="r" b="b"/>
              <a:pathLst>
                <a:path w="2500" h="5227" extrusionOk="0">
                  <a:moveTo>
                    <a:pt x="1138" y="0"/>
                  </a:moveTo>
                  <a:cubicBezTo>
                    <a:pt x="1071" y="0"/>
                    <a:pt x="1006" y="10"/>
                    <a:pt x="949" y="36"/>
                  </a:cubicBezTo>
                  <a:cubicBezTo>
                    <a:pt x="667" y="164"/>
                    <a:pt x="1" y="1225"/>
                    <a:pt x="394" y="3153"/>
                  </a:cubicBezTo>
                  <a:cubicBezTo>
                    <a:pt x="740" y="4857"/>
                    <a:pt x="1648" y="5194"/>
                    <a:pt x="1792" y="5218"/>
                  </a:cubicBezTo>
                  <a:cubicBezTo>
                    <a:pt x="1819" y="5223"/>
                    <a:pt x="1859" y="5227"/>
                    <a:pt x="1907" y="5227"/>
                  </a:cubicBezTo>
                  <a:cubicBezTo>
                    <a:pt x="2114" y="5227"/>
                    <a:pt x="2467" y="5160"/>
                    <a:pt x="2500" y="4809"/>
                  </a:cubicBezTo>
                  <a:lnTo>
                    <a:pt x="1656" y="140"/>
                  </a:lnTo>
                  <a:cubicBezTo>
                    <a:pt x="1656" y="140"/>
                    <a:pt x="1386" y="0"/>
                    <a:pt x="1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42;p28">
              <a:extLst>
                <a:ext uri="{FF2B5EF4-FFF2-40B4-BE49-F238E27FC236}">
                  <a16:creationId xmlns:a16="http://schemas.microsoft.com/office/drawing/2014/main" id="{3363C9DE-36E7-D6AF-B71F-FBD7A7269615}"/>
                </a:ext>
              </a:extLst>
            </p:cNvPr>
            <p:cNvSpPr/>
            <p:nvPr/>
          </p:nvSpPr>
          <p:spPr>
            <a:xfrm>
              <a:off x="2369026" y="4119758"/>
              <a:ext cx="669294" cy="562394"/>
            </a:xfrm>
            <a:custGeom>
              <a:avLst/>
              <a:gdLst/>
              <a:ahLst/>
              <a:cxnLst/>
              <a:rect l="l" t="t" r="r" b="b"/>
              <a:pathLst>
                <a:path w="9250" h="7772" extrusionOk="0">
                  <a:moveTo>
                    <a:pt x="6565" y="1"/>
                  </a:moveTo>
                  <a:cubicBezTo>
                    <a:pt x="5167" y="716"/>
                    <a:pt x="651" y="2950"/>
                    <a:pt x="651" y="2950"/>
                  </a:cubicBezTo>
                  <a:cubicBezTo>
                    <a:pt x="338" y="3352"/>
                    <a:pt x="0" y="4204"/>
                    <a:pt x="274" y="5714"/>
                  </a:cubicBezTo>
                  <a:cubicBezTo>
                    <a:pt x="563" y="7297"/>
                    <a:pt x="1567" y="7771"/>
                    <a:pt x="1616" y="7771"/>
                  </a:cubicBezTo>
                  <a:cubicBezTo>
                    <a:pt x="1672" y="7771"/>
                    <a:pt x="9097" y="6654"/>
                    <a:pt x="9249" y="6638"/>
                  </a:cubicBezTo>
                  <a:cubicBezTo>
                    <a:pt x="6662" y="4404"/>
                    <a:pt x="6477" y="1383"/>
                    <a:pt x="6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43;p28">
              <a:extLst>
                <a:ext uri="{FF2B5EF4-FFF2-40B4-BE49-F238E27FC236}">
                  <a16:creationId xmlns:a16="http://schemas.microsoft.com/office/drawing/2014/main" id="{451BE788-D2E4-8AEA-5F4A-8A574077183A}"/>
                </a:ext>
              </a:extLst>
            </p:cNvPr>
            <p:cNvSpPr/>
            <p:nvPr/>
          </p:nvSpPr>
          <p:spPr>
            <a:xfrm>
              <a:off x="2392831" y="4245959"/>
              <a:ext cx="645489" cy="436195"/>
            </a:xfrm>
            <a:custGeom>
              <a:avLst/>
              <a:gdLst/>
              <a:ahLst/>
              <a:cxnLst/>
              <a:rect l="l" t="t" r="r" b="b"/>
              <a:pathLst>
                <a:path w="8921" h="6028" extrusionOk="0">
                  <a:moveTo>
                    <a:pt x="6301" y="1"/>
                  </a:moveTo>
                  <a:cubicBezTo>
                    <a:pt x="6084" y="820"/>
                    <a:pt x="6116" y="2090"/>
                    <a:pt x="6212" y="2524"/>
                  </a:cubicBezTo>
                  <a:cubicBezTo>
                    <a:pt x="6333" y="3046"/>
                    <a:pt x="6285" y="3351"/>
                    <a:pt x="6028" y="3528"/>
                  </a:cubicBezTo>
                  <a:cubicBezTo>
                    <a:pt x="5778" y="3705"/>
                    <a:pt x="2902" y="4404"/>
                    <a:pt x="1833" y="4637"/>
                  </a:cubicBezTo>
                  <a:cubicBezTo>
                    <a:pt x="1677" y="4671"/>
                    <a:pt x="1518" y="4687"/>
                    <a:pt x="1361" y="4687"/>
                  </a:cubicBezTo>
                  <a:cubicBezTo>
                    <a:pt x="878" y="4687"/>
                    <a:pt x="401" y="4532"/>
                    <a:pt x="1" y="4235"/>
                  </a:cubicBezTo>
                  <a:lnTo>
                    <a:pt x="1" y="4235"/>
                  </a:lnTo>
                  <a:cubicBezTo>
                    <a:pt x="354" y="5609"/>
                    <a:pt x="1238" y="6027"/>
                    <a:pt x="1287" y="6027"/>
                  </a:cubicBezTo>
                  <a:cubicBezTo>
                    <a:pt x="1343" y="6027"/>
                    <a:pt x="8768" y="4910"/>
                    <a:pt x="8920" y="4894"/>
                  </a:cubicBezTo>
                  <a:cubicBezTo>
                    <a:pt x="7161" y="3376"/>
                    <a:pt x="6510" y="1487"/>
                    <a:pt x="6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44;p28">
              <a:extLst>
                <a:ext uri="{FF2B5EF4-FFF2-40B4-BE49-F238E27FC236}">
                  <a16:creationId xmlns:a16="http://schemas.microsoft.com/office/drawing/2014/main" id="{A3FCD7AC-381F-50DF-0249-66A41DA276F3}"/>
                </a:ext>
              </a:extLst>
            </p:cNvPr>
            <p:cNvSpPr/>
            <p:nvPr/>
          </p:nvSpPr>
          <p:spPr>
            <a:xfrm>
              <a:off x="2837680" y="4089655"/>
              <a:ext cx="262291" cy="510510"/>
            </a:xfrm>
            <a:custGeom>
              <a:avLst/>
              <a:gdLst/>
              <a:ahLst/>
              <a:cxnLst/>
              <a:rect l="l" t="t" r="r" b="b"/>
              <a:pathLst>
                <a:path w="3625" h="7055" extrusionOk="0">
                  <a:moveTo>
                    <a:pt x="719" y="1"/>
                  </a:moveTo>
                  <a:cubicBezTo>
                    <a:pt x="453" y="1"/>
                    <a:pt x="201" y="157"/>
                    <a:pt x="88" y="417"/>
                  </a:cubicBezTo>
                  <a:cubicBezTo>
                    <a:pt x="0" y="1799"/>
                    <a:pt x="185" y="4820"/>
                    <a:pt x="2780" y="7054"/>
                  </a:cubicBezTo>
                  <a:cubicBezTo>
                    <a:pt x="2941" y="7046"/>
                    <a:pt x="3600" y="7030"/>
                    <a:pt x="3616" y="6339"/>
                  </a:cubicBezTo>
                  <a:cubicBezTo>
                    <a:pt x="3624" y="5648"/>
                    <a:pt x="1004" y="63"/>
                    <a:pt x="1004" y="63"/>
                  </a:cubicBezTo>
                  <a:cubicBezTo>
                    <a:pt x="911" y="21"/>
                    <a:pt x="814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5;p28">
              <a:extLst>
                <a:ext uri="{FF2B5EF4-FFF2-40B4-BE49-F238E27FC236}">
                  <a16:creationId xmlns:a16="http://schemas.microsoft.com/office/drawing/2014/main" id="{0681B453-A1B6-F1DA-8265-3C5EA25DA601}"/>
                </a:ext>
              </a:extLst>
            </p:cNvPr>
            <p:cNvSpPr/>
            <p:nvPr/>
          </p:nvSpPr>
          <p:spPr>
            <a:xfrm>
              <a:off x="2133577" y="4495177"/>
              <a:ext cx="169241" cy="160353"/>
            </a:xfrm>
            <a:custGeom>
              <a:avLst/>
              <a:gdLst/>
              <a:ahLst/>
              <a:cxnLst/>
              <a:rect l="l" t="t" r="r" b="b"/>
              <a:pathLst>
                <a:path w="2339" h="2216" extrusionOk="0">
                  <a:moveTo>
                    <a:pt x="1185" y="0"/>
                  </a:moveTo>
                  <a:cubicBezTo>
                    <a:pt x="1134" y="0"/>
                    <a:pt x="1081" y="4"/>
                    <a:pt x="1029" y="12"/>
                  </a:cubicBezTo>
                  <a:cubicBezTo>
                    <a:pt x="426" y="100"/>
                    <a:pt x="0" y="655"/>
                    <a:pt x="88" y="1257"/>
                  </a:cubicBezTo>
                  <a:cubicBezTo>
                    <a:pt x="155" y="1818"/>
                    <a:pt x="627" y="2216"/>
                    <a:pt x="1170" y="2216"/>
                  </a:cubicBezTo>
                  <a:cubicBezTo>
                    <a:pt x="1218" y="2216"/>
                    <a:pt x="1268" y="2212"/>
                    <a:pt x="1318" y="2206"/>
                  </a:cubicBezTo>
                  <a:cubicBezTo>
                    <a:pt x="1921" y="2117"/>
                    <a:pt x="2338" y="1555"/>
                    <a:pt x="2258" y="952"/>
                  </a:cubicBezTo>
                  <a:cubicBezTo>
                    <a:pt x="2185" y="403"/>
                    <a:pt x="1718" y="0"/>
                    <a:pt x="1185" y="0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6;p28">
              <a:extLst>
                <a:ext uri="{FF2B5EF4-FFF2-40B4-BE49-F238E27FC236}">
                  <a16:creationId xmlns:a16="http://schemas.microsoft.com/office/drawing/2014/main" id="{50F9E87D-98B8-C5EA-B76F-F03AE55648D0}"/>
                </a:ext>
              </a:extLst>
            </p:cNvPr>
            <p:cNvSpPr/>
            <p:nvPr/>
          </p:nvSpPr>
          <p:spPr>
            <a:xfrm>
              <a:off x="2133577" y="4494019"/>
              <a:ext cx="169241" cy="160353"/>
            </a:xfrm>
            <a:custGeom>
              <a:avLst/>
              <a:gdLst/>
              <a:ahLst/>
              <a:cxnLst/>
              <a:rect l="l" t="t" r="r" b="b"/>
              <a:pathLst>
                <a:path w="2339" h="2216" extrusionOk="0">
                  <a:moveTo>
                    <a:pt x="1179" y="0"/>
                  </a:moveTo>
                  <a:cubicBezTo>
                    <a:pt x="1127" y="0"/>
                    <a:pt x="1074" y="4"/>
                    <a:pt x="1021" y="12"/>
                  </a:cubicBezTo>
                  <a:cubicBezTo>
                    <a:pt x="418" y="100"/>
                    <a:pt x="0" y="655"/>
                    <a:pt x="80" y="1265"/>
                  </a:cubicBezTo>
                  <a:cubicBezTo>
                    <a:pt x="154" y="1812"/>
                    <a:pt x="628" y="2215"/>
                    <a:pt x="1172" y="2215"/>
                  </a:cubicBezTo>
                  <a:cubicBezTo>
                    <a:pt x="1220" y="2215"/>
                    <a:pt x="1269" y="2212"/>
                    <a:pt x="1318" y="2206"/>
                  </a:cubicBezTo>
                  <a:cubicBezTo>
                    <a:pt x="1921" y="2117"/>
                    <a:pt x="2338" y="1555"/>
                    <a:pt x="2258" y="952"/>
                  </a:cubicBezTo>
                  <a:cubicBezTo>
                    <a:pt x="2185" y="403"/>
                    <a:pt x="1718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7;p28">
              <a:extLst>
                <a:ext uri="{FF2B5EF4-FFF2-40B4-BE49-F238E27FC236}">
                  <a16:creationId xmlns:a16="http://schemas.microsoft.com/office/drawing/2014/main" id="{94B3EE95-1DD4-7EEE-714C-C5B910C8ABBE}"/>
                </a:ext>
              </a:extLst>
            </p:cNvPr>
            <p:cNvSpPr/>
            <p:nvPr/>
          </p:nvSpPr>
          <p:spPr>
            <a:xfrm>
              <a:off x="2166138" y="4525786"/>
              <a:ext cx="104120" cy="99208"/>
            </a:xfrm>
            <a:custGeom>
              <a:avLst/>
              <a:gdLst/>
              <a:ahLst/>
              <a:cxnLst/>
              <a:rect l="l" t="t" r="r" b="b"/>
              <a:pathLst>
                <a:path w="1439" h="1371" extrusionOk="0">
                  <a:moveTo>
                    <a:pt x="724" y="1"/>
                  </a:moveTo>
                  <a:cubicBezTo>
                    <a:pt x="694" y="1"/>
                    <a:pt x="665" y="3"/>
                    <a:pt x="635" y="7"/>
                  </a:cubicBezTo>
                  <a:cubicBezTo>
                    <a:pt x="257" y="63"/>
                    <a:pt x="0" y="409"/>
                    <a:pt x="56" y="778"/>
                  </a:cubicBezTo>
                  <a:cubicBezTo>
                    <a:pt x="93" y="1119"/>
                    <a:pt x="389" y="1370"/>
                    <a:pt x="725" y="1370"/>
                  </a:cubicBezTo>
                  <a:cubicBezTo>
                    <a:pt x="753" y="1370"/>
                    <a:pt x="782" y="1369"/>
                    <a:pt x="812" y="1365"/>
                  </a:cubicBezTo>
                  <a:cubicBezTo>
                    <a:pt x="1181" y="1309"/>
                    <a:pt x="1438" y="963"/>
                    <a:pt x="1390" y="593"/>
                  </a:cubicBezTo>
                  <a:cubicBezTo>
                    <a:pt x="1346" y="246"/>
                    <a:pt x="1057" y="1"/>
                    <a:pt x="7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48;p28">
              <a:extLst>
                <a:ext uri="{FF2B5EF4-FFF2-40B4-BE49-F238E27FC236}">
                  <a16:creationId xmlns:a16="http://schemas.microsoft.com/office/drawing/2014/main" id="{3483A3EE-095E-87B6-E3BE-BFD5E2E5ABB6}"/>
                </a:ext>
              </a:extLst>
            </p:cNvPr>
            <p:cNvSpPr/>
            <p:nvPr/>
          </p:nvSpPr>
          <p:spPr>
            <a:xfrm>
              <a:off x="2166138" y="4524628"/>
              <a:ext cx="104120" cy="99208"/>
            </a:xfrm>
            <a:custGeom>
              <a:avLst/>
              <a:gdLst/>
              <a:ahLst/>
              <a:cxnLst/>
              <a:rect l="l" t="t" r="r" b="b"/>
              <a:pathLst>
                <a:path w="1439" h="1371" extrusionOk="0">
                  <a:moveTo>
                    <a:pt x="716" y="1"/>
                  </a:moveTo>
                  <a:cubicBezTo>
                    <a:pt x="686" y="1"/>
                    <a:pt x="657" y="3"/>
                    <a:pt x="627" y="7"/>
                  </a:cubicBezTo>
                  <a:cubicBezTo>
                    <a:pt x="257" y="63"/>
                    <a:pt x="0" y="408"/>
                    <a:pt x="48" y="778"/>
                  </a:cubicBezTo>
                  <a:cubicBezTo>
                    <a:pt x="93" y="1119"/>
                    <a:pt x="389" y="1370"/>
                    <a:pt x="725" y="1370"/>
                  </a:cubicBezTo>
                  <a:cubicBezTo>
                    <a:pt x="753" y="1370"/>
                    <a:pt x="782" y="1369"/>
                    <a:pt x="812" y="1365"/>
                  </a:cubicBezTo>
                  <a:cubicBezTo>
                    <a:pt x="1181" y="1308"/>
                    <a:pt x="1438" y="963"/>
                    <a:pt x="1390" y="593"/>
                  </a:cubicBezTo>
                  <a:cubicBezTo>
                    <a:pt x="1346" y="246"/>
                    <a:pt x="1050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49;p28">
              <a:extLst>
                <a:ext uri="{FF2B5EF4-FFF2-40B4-BE49-F238E27FC236}">
                  <a16:creationId xmlns:a16="http://schemas.microsoft.com/office/drawing/2014/main" id="{65942205-2D72-A950-49FD-E7080D857459}"/>
                </a:ext>
              </a:extLst>
            </p:cNvPr>
            <p:cNvSpPr/>
            <p:nvPr/>
          </p:nvSpPr>
          <p:spPr>
            <a:xfrm>
              <a:off x="2169611" y="4564645"/>
              <a:ext cx="100647" cy="59192"/>
            </a:xfrm>
            <a:custGeom>
              <a:avLst/>
              <a:gdLst/>
              <a:ahLst/>
              <a:cxnLst/>
              <a:rect l="l" t="t" r="r" b="b"/>
              <a:pathLst>
                <a:path w="1391" h="818" extrusionOk="0">
                  <a:moveTo>
                    <a:pt x="1326" y="0"/>
                  </a:moveTo>
                  <a:cubicBezTo>
                    <a:pt x="1358" y="354"/>
                    <a:pt x="1101" y="675"/>
                    <a:pt x="748" y="731"/>
                  </a:cubicBezTo>
                  <a:cubicBezTo>
                    <a:pt x="717" y="735"/>
                    <a:pt x="687" y="737"/>
                    <a:pt x="657" y="737"/>
                  </a:cubicBezTo>
                  <a:cubicBezTo>
                    <a:pt x="340" y="737"/>
                    <a:pt x="59" y="508"/>
                    <a:pt x="0" y="185"/>
                  </a:cubicBezTo>
                  <a:lnTo>
                    <a:pt x="0" y="225"/>
                  </a:lnTo>
                  <a:cubicBezTo>
                    <a:pt x="45" y="566"/>
                    <a:pt x="334" y="817"/>
                    <a:pt x="669" y="817"/>
                  </a:cubicBezTo>
                  <a:cubicBezTo>
                    <a:pt x="697" y="817"/>
                    <a:pt x="726" y="816"/>
                    <a:pt x="756" y="812"/>
                  </a:cubicBezTo>
                  <a:cubicBezTo>
                    <a:pt x="1125" y="755"/>
                    <a:pt x="1390" y="410"/>
                    <a:pt x="1334" y="40"/>
                  </a:cubicBezTo>
                  <a:cubicBezTo>
                    <a:pt x="1334" y="24"/>
                    <a:pt x="1334" y="8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50;p28">
              <a:extLst>
                <a:ext uri="{FF2B5EF4-FFF2-40B4-BE49-F238E27FC236}">
                  <a16:creationId xmlns:a16="http://schemas.microsoft.com/office/drawing/2014/main" id="{291C0AA6-0E8C-9227-194A-A3DC81DFA753}"/>
                </a:ext>
              </a:extLst>
            </p:cNvPr>
            <p:cNvSpPr/>
            <p:nvPr/>
          </p:nvSpPr>
          <p:spPr>
            <a:xfrm>
              <a:off x="2179813" y="4540186"/>
              <a:ext cx="76842" cy="68165"/>
            </a:xfrm>
            <a:custGeom>
              <a:avLst/>
              <a:gdLst/>
              <a:ahLst/>
              <a:cxnLst/>
              <a:rect l="l" t="t" r="r" b="b"/>
              <a:pathLst>
                <a:path w="1062" h="942" extrusionOk="0">
                  <a:moveTo>
                    <a:pt x="487" y="0"/>
                  </a:moveTo>
                  <a:cubicBezTo>
                    <a:pt x="375" y="0"/>
                    <a:pt x="261" y="121"/>
                    <a:pt x="417" y="324"/>
                  </a:cubicBezTo>
                  <a:lnTo>
                    <a:pt x="417" y="324"/>
                  </a:lnTo>
                  <a:cubicBezTo>
                    <a:pt x="347" y="236"/>
                    <a:pt x="280" y="203"/>
                    <a:pt x="225" y="203"/>
                  </a:cubicBezTo>
                  <a:cubicBezTo>
                    <a:pt x="60" y="203"/>
                    <a:pt x="0" y="497"/>
                    <a:pt x="283" y="497"/>
                  </a:cubicBezTo>
                  <a:cubicBezTo>
                    <a:pt x="306" y="497"/>
                    <a:pt x="330" y="495"/>
                    <a:pt x="357" y="491"/>
                  </a:cubicBezTo>
                  <a:lnTo>
                    <a:pt x="357" y="491"/>
                  </a:lnTo>
                  <a:cubicBezTo>
                    <a:pt x="18" y="542"/>
                    <a:pt x="117" y="820"/>
                    <a:pt x="270" y="820"/>
                  </a:cubicBezTo>
                  <a:cubicBezTo>
                    <a:pt x="334" y="820"/>
                    <a:pt x="407" y="771"/>
                    <a:pt x="462" y="636"/>
                  </a:cubicBezTo>
                  <a:lnTo>
                    <a:pt x="462" y="636"/>
                  </a:lnTo>
                  <a:cubicBezTo>
                    <a:pt x="376" y="848"/>
                    <a:pt x="472" y="941"/>
                    <a:pt x="570" y="941"/>
                  </a:cubicBezTo>
                  <a:cubicBezTo>
                    <a:pt x="683" y="941"/>
                    <a:pt x="798" y="818"/>
                    <a:pt x="639" y="611"/>
                  </a:cubicBezTo>
                  <a:lnTo>
                    <a:pt x="639" y="611"/>
                  </a:lnTo>
                  <a:cubicBezTo>
                    <a:pt x="710" y="704"/>
                    <a:pt x="779" y="739"/>
                    <a:pt x="835" y="739"/>
                  </a:cubicBezTo>
                  <a:cubicBezTo>
                    <a:pt x="1002" y="739"/>
                    <a:pt x="1061" y="438"/>
                    <a:pt x="770" y="438"/>
                  </a:cubicBezTo>
                  <a:cubicBezTo>
                    <a:pt x="750" y="438"/>
                    <a:pt x="727" y="439"/>
                    <a:pt x="703" y="443"/>
                  </a:cubicBezTo>
                  <a:cubicBezTo>
                    <a:pt x="1042" y="397"/>
                    <a:pt x="944" y="121"/>
                    <a:pt x="791" y="121"/>
                  </a:cubicBezTo>
                  <a:cubicBezTo>
                    <a:pt x="727" y="121"/>
                    <a:pt x="653" y="170"/>
                    <a:pt x="599" y="306"/>
                  </a:cubicBezTo>
                  <a:cubicBezTo>
                    <a:pt x="684" y="93"/>
                    <a:pt x="586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51;p28">
              <a:extLst>
                <a:ext uri="{FF2B5EF4-FFF2-40B4-BE49-F238E27FC236}">
                  <a16:creationId xmlns:a16="http://schemas.microsoft.com/office/drawing/2014/main" id="{B43C2AF6-0B9F-4288-9A13-AE92DA6538DB}"/>
                </a:ext>
              </a:extLst>
            </p:cNvPr>
            <p:cNvSpPr/>
            <p:nvPr/>
          </p:nvSpPr>
          <p:spPr>
            <a:xfrm>
              <a:off x="2209118" y="4565730"/>
              <a:ext cx="18089" cy="17077"/>
            </a:xfrm>
            <a:custGeom>
              <a:avLst/>
              <a:gdLst/>
              <a:ahLst/>
              <a:cxnLst/>
              <a:rect l="l" t="t" r="r" b="b"/>
              <a:pathLst>
                <a:path w="250" h="236" extrusionOk="0">
                  <a:moveTo>
                    <a:pt x="126" y="0"/>
                  </a:moveTo>
                  <a:cubicBezTo>
                    <a:pt x="121" y="0"/>
                    <a:pt x="117" y="1"/>
                    <a:pt x="113" y="1"/>
                  </a:cubicBezTo>
                  <a:cubicBezTo>
                    <a:pt x="49" y="9"/>
                    <a:pt x="1" y="65"/>
                    <a:pt x="9" y="130"/>
                  </a:cubicBezTo>
                  <a:cubicBezTo>
                    <a:pt x="16" y="189"/>
                    <a:pt x="65" y="235"/>
                    <a:pt x="123" y="235"/>
                  </a:cubicBezTo>
                  <a:cubicBezTo>
                    <a:pt x="128" y="235"/>
                    <a:pt x="133" y="235"/>
                    <a:pt x="137" y="234"/>
                  </a:cubicBezTo>
                  <a:cubicBezTo>
                    <a:pt x="202" y="226"/>
                    <a:pt x="250" y="162"/>
                    <a:pt x="242" y="106"/>
                  </a:cubicBezTo>
                  <a:cubicBezTo>
                    <a:pt x="234" y="46"/>
                    <a:pt x="179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52;p28">
              <a:extLst>
                <a:ext uri="{FF2B5EF4-FFF2-40B4-BE49-F238E27FC236}">
                  <a16:creationId xmlns:a16="http://schemas.microsoft.com/office/drawing/2014/main" id="{22FA2CE8-EA27-BA1B-BFE3-3C9DE8001037}"/>
                </a:ext>
              </a:extLst>
            </p:cNvPr>
            <p:cNvSpPr/>
            <p:nvPr/>
          </p:nvSpPr>
          <p:spPr>
            <a:xfrm>
              <a:off x="2835871" y="3626967"/>
              <a:ext cx="849534" cy="954593"/>
            </a:xfrm>
            <a:custGeom>
              <a:avLst/>
              <a:gdLst/>
              <a:ahLst/>
              <a:cxnLst/>
              <a:rect l="l" t="t" r="r" b="b"/>
              <a:pathLst>
                <a:path w="11741" h="13192" extrusionOk="0">
                  <a:moveTo>
                    <a:pt x="7577" y="1"/>
                  </a:moveTo>
                  <a:cubicBezTo>
                    <a:pt x="5343" y="1"/>
                    <a:pt x="2086" y="760"/>
                    <a:pt x="162" y="3621"/>
                  </a:cubicBezTo>
                  <a:cubicBezTo>
                    <a:pt x="1" y="4232"/>
                    <a:pt x="81" y="4625"/>
                    <a:pt x="242" y="4778"/>
                  </a:cubicBezTo>
                  <a:cubicBezTo>
                    <a:pt x="395" y="4931"/>
                    <a:pt x="1616" y="5268"/>
                    <a:pt x="1616" y="5268"/>
                  </a:cubicBezTo>
                  <a:cubicBezTo>
                    <a:pt x="1616" y="5268"/>
                    <a:pt x="1062" y="5766"/>
                    <a:pt x="941" y="5951"/>
                  </a:cubicBezTo>
                  <a:cubicBezTo>
                    <a:pt x="821" y="6144"/>
                    <a:pt x="652" y="8161"/>
                    <a:pt x="1616" y="10347"/>
                  </a:cubicBezTo>
                  <a:cubicBezTo>
                    <a:pt x="2588" y="12532"/>
                    <a:pt x="3512" y="12902"/>
                    <a:pt x="3689" y="13006"/>
                  </a:cubicBezTo>
                  <a:cubicBezTo>
                    <a:pt x="3840" y="13102"/>
                    <a:pt x="4629" y="13192"/>
                    <a:pt x="5099" y="13192"/>
                  </a:cubicBezTo>
                  <a:cubicBezTo>
                    <a:pt x="5182" y="13192"/>
                    <a:pt x="5255" y="13189"/>
                    <a:pt x="5312" y="13183"/>
                  </a:cubicBezTo>
                  <a:cubicBezTo>
                    <a:pt x="5690" y="13151"/>
                    <a:pt x="6036" y="12532"/>
                    <a:pt x="6212" y="12436"/>
                  </a:cubicBezTo>
                  <a:cubicBezTo>
                    <a:pt x="6381" y="12331"/>
                    <a:pt x="7369" y="12002"/>
                    <a:pt x="7369" y="12002"/>
                  </a:cubicBezTo>
                  <a:cubicBezTo>
                    <a:pt x="7369" y="12002"/>
                    <a:pt x="7547" y="12073"/>
                    <a:pt x="7785" y="12073"/>
                  </a:cubicBezTo>
                  <a:cubicBezTo>
                    <a:pt x="7962" y="12073"/>
                    <a:pt x="8171" y="12034"/>
                    <a:pt x="8366" y="11897"/>
                  </a:cubicBezTo>
                  <a:cubicBezTo>
                    <a:pt x="8454" y="11536"/>
                    <a:pt x="8478" y="11423"/>
                    <a:pt x="8478" y="11423"/>
                  </a:cubicBezTo>
                  <a:cubicBezTo>
                    <a:pt x="9692" y="11022"/>
                    <a:pt x="10672" y="10114"/>
                    <a:pt x="11162" y="8932"/>
                  </a:cubicBezTo>
                  <a:cubicBezTo>
                    <a:pt x="11668" y="7751"/>
                    <a:pt x="11741" y="6433"/>
                    <a:pt x="11347" y="5212"/>
                  </a:cubicBezTo>
                  <a:cubicBezTo>
                    <a:pt x="11347" y="5212"/>
                    <a:pt x="11612" y="4722"/>
                    <a:pt x="11516" y="4545"/>
                  </a:cubicBezTo>
                  <a:cubicBezTo>
                    <a:pt x="11411" y="4368"/>
                    <a:pt x="11186" y="4071"/>
                    <a:pt x="11186" y="4071"/>
                  </a:cubicBezTo>
                  <a:cubicBezTo>
                    <a:pt x="11186" y="4071"/>
                    <a:pt x="10688" y="1588"/>
                    <a:pt x="9949" y="471"/>
                  </a:cubicBezTo>
                  <a:cubicBezTo>
                    <a:pt x="9737" y="233"/>
                    <a:pt x="8814" y="1"/>
                    <a:pt x="7577" y="1"/>
                  </a:cubicBezTo>
                  <a:close/>
                </a:path>
              </a:pathLst>
            </a:custGeom>
            <a:solidFill>
              <a:srgbClr val="8C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53;p28">
              <a:extLst>
                <a:ext uri="{FF2B5EF4-FFF2-40B4-BE49-F238E27FC236}">
                  <a16:creationId xmlns:a16="http://schemas.microsoft.com/office/drawing/2014/main" id="{C1429E44-5342-D4C8-F2E1-84A945052221}"/>
                </a:ext>
              </a:extLst>
            </p:cNvPr>
            <p:cNvSpPr/>
            <p:nvPr/>
          </p:nvSpPr>
          <p:spPr>
            <a:xfrm>
              <a:off x="2835871" y="3567412"/>
              <a:ext cx="849534" cy="1016462"/>
            </a:xfrm>
            <a:custGeom>
              <a:avLst/>
              <a:gdLst/>
              <a:ahLst/>
              <a:cxnLst/>
              <a:rect l="l" t="t" r="r" b="b"/>
              <a:pathLst>
                <a:path w="11741" h="14047" extrusionOk="0">
                  <a:moveTo>
                    <a:pt x="162" y="4444"/>
                  </a:moveTo>
                  <a:cubicBezTo>
                    <a:pt x="1" y="5055"/>
                    <a:pt x="81" y="5448"/>
                    <a:pt x="242" y="5601"/>
                  </a:cubicBezTo>
                  <a:cubicBezTo>
                    <a:pt x="395" y="5754"/>
                    <a:pt x="1616" y="6091"/>
                    <a:pt x="1616" y="6091"/>
                  </a:cubicBezTo>
                  <a:cubicBezTo>
                    <a:pt x="1616" y="6091"/>
                    <a:pt x="1062" y="6589"/>
                    <a:pt x="941" y="6774"/>
                  </a:cubicBezTo>
                  <a:cubicBezTo>
                    <a:pt x="821" y="6967"/>
                    <a:pt x="652" y="8984"/>
                    <a:pt x="1616" y="11170"/>
                  </a:cubicBezTo>
                  <a:cubicBezTo>
                    <a:pt x="2588" y="13355"/>
                    <a:pt x="3512" y="13725"/>
                    <a:pt x="3689" y="13829"/>
                  </a:cubicBezTo>
                  <a:cubicBezTo>
                    <a:pt x="3866" y="13942"/>
                    <a:pt x="4927" y="14046"/>
                    <a:pt x="5312" y="14006"/>
                  </a:cubicBezTo>
                  <a:cubicBezTo>
                    <a:pt x="5690" y="13974"/>
                    <a:pt x="6036" y="13355"/>
                    <a:pt x="6212" y="13259"/>
                  </a:cubicBezTo>
                  <a:cubicBezTo>
                    <a:pt x="6381" y="13154"/>
                    <a:pt x="7369" y="12825"/>
                    <a:pt x="7369" y="12825"/>
                  </a:cubicBezTo>
                  <a:cubicBezTo>
                    <a:pt x="7369" y="12825"/>
                    <a:pt x="7908" y="13042"/>
                    <a:pt x="8366" y="12720"/>
                  </a:cubicBezTo>
                  <a:cubicBezTo>
                    <a:pt x="8454" y="12359"/>
                    <a:pt x="8478" y="12246"/>
                    <a:pt x="8478" y="12246"/>
                  </a:cubicBezTo>
                  <a:cubicBezTo>
                    <a:pt x="9692" y="11845"/>
                    <a:pt x="10672" y="10937"/>
                    <a:pt x="11162" y="9755"/>
                  </a:cubicBezTo>
                  <a:cubicBezTo>
                    <a:pt x="11668" y="8574"/>
                    <a:pt x="11741" y="7256"/>
                    <a:pt x="11347" y="6035"/>
                  </a:cubicBezTo>
                  <a:cubicBezTo>
                    <a:pt x="11347" y="6035"/>
                    <a:pt x="11612" y="5545"/>
                    <a:pt x="11516" y="5368"/>
                  </a:cubicBezTo>
                  <a:cubicBezTo>
                    <a:pt x="11411" y="5191"/>
                    <a:pt x="11186" y="4894"/>
                    <a:pt x="11186" y="4894"/>
                  </a:cubicBezTo>
                  <a:cubicBezTo>
                    <a:pt x="11186" y="4894"/>
                    <a:pt x="10688" y="2411"/>
                    <a:pt x="9949" y="1294"/>
                  </a:cubicBezTo>
                  <a:cubicBezTo>
                    <a:pt x="9354" y="627"/>
                    <a:pt x="3151" y="0"/>
                    <a:pt x="162" y="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54;p28">
              <a:extLst>
                <a:ext uri="{FF2B5EF4-FFF2-40B4-BE49-F238E27FC236}">
                  <a16:creationId xmlns:a16="http://schemas.microsoft.com/office/drawing/2014/main" id="{B6CE4822-A67F-AEAD-CBBD-34E4A7117692}"/>
                </a:ext>
              </a:extLst>
            </p:cNvPr>
            <p:cNvSpPr/>
            <p:nvPr/>
          </p:nvSpPr>
          <p:spPr>
            <a:xfrm>
              <a:off x="2894625" y="4095372"/>
              <a:ext cx="341376" cy="486197"/>
            </a:xfrm>
            <a:custGeom>
              <a:avLst/>
              <a:gdLst/>
              <a:ahLst/>
              <a:cxnLst/>
              <a:rect l="l" t="t" r="r" b="b"/>
              <a:pathLst>
                <a:path w="4718" h="6719" extrusionOk="0">
                  <a:moveTo>
                    <a:pt x="49" y="0"/>
                  </a:moveTo>
                  <a:cubicBezTo>
                    <a:pt x="1" y="772"/>
                    <a:pt x="97" y="2283"/>
                    <a:pt x="804" y="3882"/>
                  </a:cubicBezTo>
                  <a:cubicBezTo>
                    <a:pt x="1776" y="6059"/>
                    <a:pt x="2700" y="6429"/>
                    <a:pt x="2877" y="6541"/>
                  </a:cubicBezTo>
                  <a:cubicBezTo>
                    <a:pt x="3027" y="6630"/>
                    <a:pt x="3816" y="6719"/>
                    <a:pt x="4286" y="6719"/>
                  </a:cubicBezTo>
                  <a:cubicBezTo>
                    <a:pt x="4369" y="6719"/>
                    <a:pt x="4442" y="6716"/>
                    <a:pt x="4500" y="6710"/>
                  </a:cubicBezTo>
                  <a:cubicBezTo>
                    <a:pt x="4581" y="6702"/>
                    <a:pt x="4653" y="6678"/>
                    <a:pt x="4717" y="6630"/>
                  </a:cubicBezTo>
                  <a:cubicBezTo>
                    <a:pt x="2283" y="4862"/>
                    <a:pt x="362" y="1294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55;p28">
              <a:extLst>
                <a:ext uri="{FF2B5EF4-FFF2-40B4-BE49-F238E27FC236}">
                  <a16:creationId xmlns:a16="http://schemas.microsoft.com/office/drawing/2014/main" id="{2DD0D9E4-5143-0801-F26D-6556FBA2B25C}"/>
                </a:ext>
              </a:extLst>
            </p:cNvPr>
            <p:cNvSpPr/>
            <p:nvPr/>
          </p:nvSpPr>
          <p:spPr>
            <a:xfrm>
              <a:off x="2969080" y="3995945"/>
              <a:ext cx="393111" cy="164622"/>
            </a:xfrm>
            <a:custGeom>
              <a:avLst/>
              <a:gdLst/>
              <a:ahLst/>
              <a:cxnLst/>
              <a:rect l="l" t="t" r="r" b="b"/>
              <a:pathLst>
                <a:path w="5433" h="2275" extrusionOk="0">
                  <a:moveTo>
                    <a:pt x="948" y="0"/>
                  </a:moveTo>
                  <a:cubicBezTo>
                    <a:pt x="912" y="4"/>
                    <a:pt x="878" y="4"/>
                    <a:pt x="845" y="4"/>
                  </a:cubicBezTo>
                  <a:cubicBezTo>
                    <a:pt x="812" y="4"/>
                    <a:pt x="780" y="4"/>
                    <a:pt x="747" y="8"/>
                  </a:cubicBezTo>
                  <a:lnTo>
                    <a:pt x="563" y="24"/>
                  </a:lnTo>
                  <a:cubicBezTo>
                    <a:pt x="442" y="33"/>
                    <a:pt x="338" y="49"/>
                    <a:pt x="257" y="65"/>
                  </a:cubicBezTo>
                  <a:cubicBezTo>
                    <a:pt x="177" y="81"/>
                    <a:pt x="113" y="97"/>
                    <a:pt x="64" y="105"/>
                  </a:cubicBezTo>
                  <a:lnTo>
                    <a:pt x="0" y="129"/>
                  </a:lnTo>
                  <a:lnTo>
                    <a:pt x="72" y="129"/>
                  </a:lnTo>
                  <a:cubicBezTo>
                    <a:pt x="99" y="129"/>
                    <a:pt x="137" y="125"/>
                    <a:pt x="185" y="125"/>
                  </a:cubicBezTo>
                  <a:cubicBezTo>
                    <a:pt x="209" y="125"/>
                    <a:pt x="236" y="126"/>
                    <a:pt x="265" y="129"/>
                  </a:cubicBezTo>
                  <a:cubicBezTo>
                    <a:pt x="354" y="129"/>
                    <a:pt x="450" y="129"/>
                    <a:pt x="563" y="137"/>
                  </a:cubicBezTo>
                  <a:cubicBezTo>
                    <a:pt x="683" y="145"/>
                    <a:pt x="812" y="161"/>
                    <a:pt x="948" y="177"/>
                  </a:cubicBezTo>
                  <a:cubicBezTo>
                    <a:pt x="1085" y="185"/>
                    <a:pt x="1238" y="217"/>
                    <a:pt x="1398" y="241"/>
                  </a:cubicBezTo>
                  <a:lnTo>
                    <a:pt x="1639" y="290"/>
                  </a:lnTo>
                  <a:cubicBezTo>
                    <a:pt x="1720" y="306"/>
                    <a:pt x="1800" y="322"/>
                    <a:pt x="1888" y="346"/>
                  </a:cubicBezTo>
                  <a:lnTo>
                    <a:pt x="2146" y="410"/>
                  </a:lnTo>
                  <a:cubicBezTo>
                    <a:pt x="2226" y="434"/>
                    <a:pt x="2314" y="466"/>
                    <a:pt x="2403" y="491"/>
                  </a:cubicBezTo>
                  <a:cubicBezTo>
                    <a:pt x="2579" y="547"/>
                    <a:pt x="2748" y="603"/>
                    <a:pt x="2925" y="675"/>
                  </a:cubicBezTo>
                  <a:cubicBezTo>
                    <a:pt x="2965" y="691"/>
                    <a:pt x="3005" y="708"/>
                    <a:pt x="3054" y="732"/>
                  </a:cubicBezTo>
                  <a:lnTo>
                    <a:pt x="3174" y="788"/>
                  </a:lnTo>
                  <a:lnTo>
                    <a:pt x="3423" y="900"/>
                  </a:lnTo>
                  <a:cubicBezTo>
                    <a:pt x="3592" y="981"/>
                    <a:pt x="3745" y="1077"/>
                    <a:pt x="3897" y="1158"/>
                  </a:cubicBezTo>
                  <a:cubicBezTo>
                    <a:pt x="3978" y="1190"/>
                    <a:pt x="4042" y="1246"/>
                    <a:pt x="4114" y="1294"/>
                  </a:cubicBezTo>
                  <a:lnTo>
                    <a:pt x="4323" y="1423"/>
                  </a:lnTo>
                  <a:lnTo>
                    <a:pt x="4428" y="1487"/>
                  </a:lnTo>
                  <a:cubicBezTo>
                    <a:pt x="4460" y="1511"/>
                    <a:pt x="4484" y="1535"/>
                    <a:pt x="4516" y="1559"/>
                  </a:cubicBezTo>
                  <a:lnTo>
                    <a:pt x="4693" y="1688"/>
                  </a:lnTo>
                  <a:lnTo>
                    <a:pt x="4854" y="1808"/>
                  </a:lnTo>
                  <a:cubicBezTo>
                    <a:pt x="4910" y="1841"/>
                    <a:pt x="4958" y="1873"/>
                    <a:pt x="4998" y="1921"/>
                  </a:cubicBezTo>
                  <a:cubicBezTo>
                    <a:pt x="5087" y="1993"/>
                    <a:pt x="5167" y="2057"/>
                    <a:pt x="5231" y="2114"/>
                  </a:cubicBezTo>
                  <a:cubicBezTo>
                    <a:pt x="5352" y="2218"/>
                    <a:pt x="5432" y="2274"/>
                    <a:pt x="5432" y="2274"/>
                  </a:cubicBezTo>
                  <a:cubicBezTo>
                    <a:pt x="5432" y="2274"/>
                    <a:pt x="5368" y="2202"/>
                    <a:pt x="5271" y="2066"/>
                  </a:cubicBezTo>
                  <a:cubicBezTo>
                    <a:pt x="5215" y="2001"/>
                    <a:pt x="5151" y="1921"/>
                    <a:pt x="5079" y="1832"/>
                  </a:cubicBezTo>
                  <a:cubicBezTo>
                    <a:pt x="4990" y="1736"/>
                    <a:pt x="4902" y="1640"/>
                    <a:pt x="4797" y="1551"/>
                  </a:cubicBezTo>
                  <a:cubicBezTo>
                    <a:pt x="4693" y="1439"/>
                    <a:pt x="4580" y="1334"/>
                    <a:pt x="4452" y="1246"/>
                  </a:cubicBezTo>
                  <a:cubicBezTo>
                    <a:pt x="4323" y="1141"/>
                    <a:pt x="4187" y="1029"/>
                    <a:pt x="4034" y="933"/>
                  </a:cubicBezTo>
                  <a:lnTo>
                    <a:pt x="3801" y="788"/>
                  </a:lnTo>
                  <a:cubicBezTo>
                    <a:pt x="3721" y="732"/>
                    <a:pt x="3640" y="683"/>
                    <a:pt x="3552" y="643"/>
                  </a:cubicBezTo>
                  <a:lnTo>
                    <a:pt x="3295" y="515"/>
                  </a:lnTo>
                  <a:lnTo>
                    <a:pt x="3166" y="450"/>
                  </a:lnTo>
                  <a:cubicBezTo>
                    <a:pt x="3118" y="434"/>
                    <a:pt x="3078" y="418"/>
                    <a:pt x="3029" y="402"/>
                  </a:cubicBezTo>
                  <a:cubicBezTo>
                    <a:pt x="2853" y="330"/>
                    <a:pt x="2668" y="266"/>
                    <a:pt x="2483" y="209"/>
                  </a:cubicBezTo>
                  <a:cubicBezTo>
                    <a:pt x="2395" y="185"/>
                    <a:pt x="2298" y="161"/>
                    <a:pt x="2210" y="137"/>
                  </a:cubicBezTo>
                  <a:lnTo>
                    <a:pt x="1937" y="81"/>
                  </a:lnTo>
                  <a:cubicBezTo>
                    <a:pt x="1848" y="65"/>
                    <a:pt x="1760" y="49"/>
                    <a:pt x="1671" y="41"/>
                  </a:cubicBezTo>
                  <a:cubicBezTo>
                    <a:pt x="1583" y="33"/>
                    <a:pt x="1503" y="24"/>
                    <a:pt x="1422" y="16"/>
                  </a:cubicBezTo>
                  <a:cubicBezTo>
                    <a:pt x="1254" y="8"/>
                    <a:pt x="1093" y="0"/>
                    <a:pt x="9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56;p28">
              <a:extLst>
                <a:ext uri="{FF2B5EF4-FFF2-40B4-BE49-F238E27FC236}">
                  <a16:creationId xmlns:a16="http://schemas.microsoft.com/office/drawing/2014/main" id="{53B2FE5A-470F-B490-54C7-28C101DB16A9}"/>
                </a:ext>
              </a:extLst>
            </p:cNvPr>
            <p:cNvSpPr/>
            <p:nvPr/>
          </p:nvSpPr>
          <p:spPr>
            <a:xfrm>
              <a:off x="3038832" y="3927345"/>
              <a:ext cx="422198" cy="67513"/>
            </a:xfrm>
            <a:custGeom>
              <a:avLst/>
              <a:gdLst/>
              <a:ahLst/>
              <a:cxnLst/>
              <a:rect l="l" t="t" r="r" b="b"/>
              <a:pathLst>
                <a:path w="5835" h="933" extrusionOk="0">
                  <a:moveTo>
                    <a:pt x="2933" y="0"/>
                  </a:moveTo>
                  <a:cubicBezTo>
                    <a:pt x="2740" y="0"/>
                    <a:pt x="2548" y="0"/>
                    <a:pt x="2355" y="16"/>
                  </a:cubicBezTo>
                  <a:cubicBezTo>
                    <a:pt x="2266" y="24"/>
                    <a:pt x="2170" y="32"/>
                    <a:pt x="2073" y="40"/>
                  </a:cubicBezTo>
                  <a:lnTo>
                    <a:pt x="1800" y="89"/>
                  </a:lnTo>
                  <a:cubicBezTo>
                    <a:pt x="1712" y="97"/>
                    <a:pt x="1624" y="113"/>
                    <a:pt x="1543" y="137"/>
                  </a:cubicBezTo>
                  <a:cubicBezTo>
                    <a:pt x="1455" y="161"/>
                    <a:pt x="1374" y="177"/>
                    <a:pt x="1294" y="201"/>
                  </a:cubicBezTo>
                  <a:cubicBezTo>
                    <a:pt x="1133" y="249"/>
                    <a:pt x="981" y="289"/>
                    <a:pt x="852" y="346"/>
                  </a:cubicBezTo>
                  <a:cubicBezTo>
                    <a:pt x="780" y="378"/>
                    <a:pt x="715" y="402"/>
                    <a:pt x="659" y="426"/>
                  </a:cubicBezTo>
                  <a:lnTo>
                    <a:pt x="490" y="506"/>
                  </a:lnTo>
                  <a:cubicBezTo>
                    <a:pt x="386" y="555"/>
                    <a:pt x="290" y="611"/>
                    <a:pt x="217" y="651"/>
                  </a:cubicBezTo>
                  <a:cubicBezTo>
                    <a:pt x="145" y="683"/>
                    <a:pt x="97" y="723"/>
                    <a:pt x="57" y="748"/>
                  </a:cubicBezTo>
                  <a:cubicBezTo>
                    <a:pt x="16" y="772"/>
                    <a:pt x="0" y="788"/>
                    <a:pt x="0" y="788"/>
                  </a:cubicBezTo>
                  <a:cubicBezTo>
                    <a:pt x="0" y="788"/>
                    <a:pt x="24" y="780"/>
                    <a:pt x="65" y="764"/>
                  </a:cubicBezTo>
                  <a:cubicBezTo>
                    <a:pt x="105" y="748"/>
                    <a:pt x="161" y="723"/>
                    <a:pt x="249" y="699"/>
                  </a:cubicBezTo>
                  <a:cubicBezTo>
                    <a:pt x="330" y="675"/>
                    <a:pt x="418" y="643"/>
                    <a:pt x="531" y="611"/>
                  </a:cubicBezTo>
                  <a:cubicBezTo>
                    <a:pt x="643" y="579"/>
                    <a:pt x="764" y="547"/>
                    <a:pt x="900" y="506"/>
                  </a:cubicBezTo>
                  <a:cubicBezTo>
                    <a:pt x="1037" y="474"/>
                    <a:pt x="1190" y="450"/>
                    <a:pt x="1342" y="410"/>
                  </a:cubicBezTo>
                  <a:lnTo>
                    <a:pt x="1591" y="378"/>
                  </a:lnTo>
                  <a:cubicBezTo>
                    <a:pt x="1672" y="362"/>
                    <a:pt x="1752" y="346"/>
                    <a:pt x="1840" y="346"/>
                  </a:cubicBezTo>
                  <a:lnTo>
                    <a:pt x="2106" y="314"/>
                  </a:lnTo>
                  <a:cubicBezTo>
                    <a:pt x="2194" y="306"/>
                    <a:pt x="2282" y="306"/>
                    <a:pt x="2379" y="306"/>
                  </a:cubicBezTo>
                  <a:cubicBezTo>
                    <a:pt x="2471" y="298"/>
                    <a:pt x="2562" y="293"/>
                    <a:pt x="2652" y="293"/>
                  </a:cubicBezTo>
                  <a:cubicBezTo>
                    <a:pt x="2742" y="293"/>
                    <a:pt x="2833" y="298"/>
                    <a:pt x="2925" y="306"/>
                  </a:cubicBezTo>
                  <a:lnTo>
                    <a:pt x="3070" y="306"/>
                  </a:lnTo>
                  <a:lnTo>
                    <a:pt x="3206" y="314"/>
                  </a:lnTo>
                  <a:lnTo>
                    <a:pt x="3480" y="338"/>
                  </a:lnTo>
                  <a:cubicBezTo>
                    <a:pt x="3665" y="354"/>
                    <a:pt x="3841" y="386"/>
                    <a:pt x="4010" y="410"/>
                  </a:cubicBezTo>
                  <a:cubicBezTo>
                    <a:pt x="4098" y="418"/>
                    <a:pt x="4179" y="450"/>
                    <a:pt x="4259" y="466"/>
                  </a:cubicBezTo>
                  <a:lnTo>
                    <a:pt x="4500" y="514"/>
                  </a:lnTo>
                  <a:lnTo>
                    <a:pt x="4621" y="539"/>
                  </a:lnTo>
                  <a:cubicBezTo>
                    <a:pt x="4653" y="547"/>
                    <a:pt x="4693" y="563"/>
                    <a:pt x="4725" y="571"/>
                  </a:cubicBezTo>
                  <a:lnTo>
                    <a:pt x="4942" y="635"/>
                  </a:lnTo>
                  <a:lnTo>
                    <a:pt x="5135" y="691"/>
                  </a:lnTo>
                  <a:cubicBezTo>
                    <a:pt x="5191" y="707"/>
                    <a:pt x="5248" y="723"/>
                    <a:pt x="5312" y="748"/>
                  </a:cubicBezTo>
                  <a:cubicBezTo>
                    <a:pt x="5416" y="788"/>
                    <a:pt x="5513" y="820"/>
                    <a:pt x="5585" y="844"/>
                  </a:cubicBezTo>
                  <a:cubicBezTo>
                    <a:pt x="5746" y="900"/>
                    <a:pt x="5834" y="932"/>
                    <a:pt x="5834" y="932"/>
                  </a:cubicBezTo>
                  <a:cubicBezTo>
                    <a:pt x="5834" y="932"/>
                    <a:pt x="5754" y="876"/>
                    <a:pt x="5617" y="796"/>
                  </a:cubicBezTo>
                  <a:cubicBezTo>
                    <a:pt x="5545" y="748"/>
                    <a:pt x="5456" y="699"/>
                    <a:pt x="5352" y="643"/>
                  </a:cubicBezTo>
                  <a:cubicBezTo>
                    <a:pt x="5239" y="579"/>
                    <a:pt x="5119" y="523"/>
                    <a:pt x="4998" y="474"/>
                  </a:cubicBezTo>
                  <a:cubicBezTo>
                    <a:pt x="4862" y="402"/>
                    <a:pt x="4717" y="346"/>
                    <a:pt x="4564" y="298"/>
                  </a:cubicBezTo>
                  <a:cubicBezTo>
                    <a:pt x="4404" y="249"/>
                    <a:pt x="4243" y="185"/>
                    <a:pt x="4066" y="153"/>
                  </a:cubicBezTo>
                  <a:lnTo>
                    <a:pt x="3793" y="97"/>
                  </a:lnTo>
                  <a:cubicBezTo>
                    <a:pt x="3705" y="73"/>
                    <a:pt x="3608" y="56"/>
                    <a:pt x="3512" y="48"/>
                  </a:cubicBezTo>
                  <a:lnTo>
                    <a:pt x="3231" y="1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57;p28">
              <a:extLst>
                <a:ext uri="{FF2B5EF4-FFF2-40B4-BE49-F238E27FC236}">
                  <a16:creationId xmlns:a16="http://schemas.microsoft.com/office/drawing/2014/main" id="{9EDF6D1C-BB1D-8C84-8E51-6507F09EBF87}"/>
                </a:ext>
              </a:extLst>
            </p:cNvPr>
            <p:cNvSpPr/>
            <p:nvPr/>
          </p:nvSpPr>
          <p:spPr>
            <a:xfrm>
              <a:off x="2429516" y="2915134"/>
              <a:ext cx="1086138" cy="797713"/>
            </a:xfrm>
            <a:custGeom>
              <a:avLst/>
              <a:gdLst/>
              <a:ahLst/>
              <a:cxnLst/>
              <a:rect l="l" t="t" r="r" b="b"/>
              <a:pathLst>
                <a:path w="15011" h="11024" extrusionOk="0">
                  <a:moveTo>
                    <a:pt x="8278" y="1"/>
                  </a:moveTo>
                  <a:cubicBezTo>
                    <a:pt x="7606" y="1"/>
                    <a:pt x="6693" y="93"/>
                    <a:pt x="5416" y="360"/>
                  </a:cubicBezTo>
                  <a:cubicBezTo>
                    <a:pt x="3327" y="802"/>
                    <a:pt x="1455" y="1983"/>
                    <a:pt x="434" y="3100"/>
                  </a:cubicBezTo>
                  <a:cubicBezTo>
                    <a:pt x="89" y="3486"/>
                    <a:pt x="0" y="3767"/>
                    <a:pt x="273" y="4370"/>
                  </a:cubicBezTo>
                  <a:cubicBezTo>
                    <a:pt x="450" y="4755"/>
                    <a:pt x="2306" y="8404"/>
                    <a:pt x="3664" y="11023"/>
                  </a:cubicBezTo>
                  <a:cubicBezTo>
                    <a:pt x="3929" y="10613"/>
                    <a:pt x="4259" y="10244"/>
                    <a:pt x="4637" y="9930"/>
                  </a:cubicBezTo>
                  <a:cubicBezTo>
                    <a:pt x="5797" y="9000"/>
                    <a:pt x="8795" y="7310"/>
                    <a:pt x="12122" y="7310"/>
                  </a:cubicBezTo>
                  <a:cubicBezTo>
                    <a:pt x="12618" y="7310"/>
                    <a:pt x="13122" y="7348"/>
                    <a:pt x="13628" y="7431"/>
                  </a:cubicBezTo>
                  <a:cubicBezTo>
                    <a:pt x="14102" y="7512"/>
                    <a:pt x="14577" y="7664"/>
                    <a:pt x="15010" y="7873"/>
                  </a:cubicBezTo>
                  <a:cubicBezTo>
                    <a:pt x="13403" y="5125"/>
                    <a:pt x="11105" y="1260"/>
                    <a:pt x="10993" y="1075"/>
                  </a:cubicBezTo>
                  <a:cubicBezTo>
                    <a:pt x="10832" y="802"/>
                    <a:pt x="10406" y="472"/>
                    <a:pt x="10061" y="336"/>
                  </a:cubicBezTo>
                  <a:cubicBezTo>
                    <a:pt x="9719" y="194"/>
                    <a:pt x="9248" y="1"/>
                    <a:pt x="8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58;p28">
              <a:extLst>
                <a:ext uri="{FF2B5EF4-FFF2-40B4-BE49-F238E27FC236}">
                  <a16:creationId xmlns:a16="http://schemas.microsoft.com/office/drawing/2014/main" id="{9CB86A02-A60F-F931-4A6F-BDDDD90575FB}"/>
                </a:ext>
              </a:extLst>
            </p:cNvPr>
            <p:cNvSpPr/>
            <p:nvPr/>
          </p:nvSpPr>
          <p:spPr>
            <a:xfrm>
              <a:off x="2694631" y="3443527"/>
              <a:ext cx="944610" cy="477513"/>
            </a:xfrm>
            <a:custGeom>
              <a:avLst/>
              <a:gdLst/>
              <a:ahLst/>
              <a:cxnLst/>
              <a:rect l="l" t="t" r="r" b="b"/>
              <a:pathLst>
                <a:path w="13055" h="6599" extrusionOk="0">
                  <a:moveTo>
                    <a:pt x="8458" y="0"/>
                  </a:moveTo>
                  <a:cubicBezTo>
                    <a:pt x="5131" y="0"/>
                    <a:pt x="2133" y="1690"/>
                    <a:pt x="973" y="2620"/>
                  </a:cubicBezTo>
                  <a:cubicBezTo>
                    <a:pt x="595" y="2934"/>
                    <a:pt x="265" y="3303"/>
                    <a:pt x="0" y="3721"/>
                  </a:cubicBezTo>
                  <a:cubicBezTo>
                    <a:pt x="756" y="5192"/>
                    <a:pt x="1358" y="6341"/>
                    <a:pt x="1407" y="6413"/>
                  </a:cubicBezTo>
                  <a:cubicBezTo>
                    <a:pt x="1505" y="6542"/>
                    <a:pt x="1793" y="6598"/>
                    <a:pt x="2030" y="6598"/>
                  </a:cubicBezTo>
                  <a:cubicBezTo>
                    <a:pt x="2162" y="6598"/>
                    <a:pt x="2278" y="6581"/>
                    <a:pt x="2339" y="6550"/>
                  </a:cubicBezTo>
                  <a:cubicBezTo>
                    <a:pt x="2499" y="6461"/>
                    <a:pt x="4380" y="4251"/>
                    <a:pt x="7594" y="3866"/>
                  </a:cubicBezTo>
                  <a:cubicBezTo>
                    <a:pt x="8477" y="3758"/>
                    <a:pt x="9225" y="3717"/>
                    <a:pt x="9850" y="3717"/>
                  </a:cubicBezTo>
                  <a:cubicBezTo>
                    <a:pt x="11501" y="3717"/>
                    <a:pt x="12286" y="3998"/>
                    <a:pt x="12391" y="4051"/>
                  </a:cubicBezTo>
                  <a:cubicBezTo>
                    <a:pt x="12402" y="4056"/>
                    <a:pt x="12416" y="4059"/>
                    <a:pt x="12430" y="4059"/>
                  </a:cubicBezTo>
                  <a:cubicBezTo>
                    <a:pt x="12617" y="4059"/>
                    <a:pt x="13055" y="3614"/>
                    <a:pt x="12913" y="3279"/>
                  </a:cubicBezTo>
                  <a:cubicBezTo>
                    <a:pt x="12857" y="3151"/>
                    <a:pt x="12198" y="2010"/>
                    <a:pt x="11354" y="563"/>
                  </a:cubicBezTo>
                  <a:cubicBezTo>
                    <a:pt x="10913" y="354"/>
                    <a:pt x="10438" y="202"/>
                    <a:pt x="9964" y="121"/>
                  </a:cubicBezTo>
                  <a:cubicBezTo>
                    <a:pt x="9458" y="38"/>
                    <a:pt x="8954" y="0"/>
                    <a:pt x="84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59;p28">
              <a:extLst>
                <a:ext uri="{FF2B5EF4-FFF2-40B4-BE49-F238E27FC236}">
                  <a16:creationId xmlns:a16="http://schemas.microsoft.com/office/drawing/2014/main" id="{CE6B12C1-19E4-B186-7BB2-E20B61C24213}"/>
                </a:ext>
              </a:extLst>
            </p:cNvPr>
            <p:cNvSpPr/>
            <p:nvPr/>
          </p:nvSpPr>
          <p:spPr>
            <a:xfrm>
              <a:off x="3084778" y="3476018"/>
              <a:ext cx="194204" cy="151814"/>
            </a:xfrm>
            <a:custGeom>
              <a:avLst/>
              <a:gdLst/>
              <a:ahLst/>
              <a:cxnLst/>
              <a:rect l="l" t="t" r="r" b="b"/>
              <a:pathLst>
                <a:path w="2684" h="2098" extrusionOk="0">
                  <a:moveTo>
                    <a:pt x="1224" y="1"/>
                  </a:moveTo>
                  <a:cubicBezTo>
                    <a:pt x="1154" y="1"/>
                    <a:pt x="1083" y="6"/>
                    <a:pt x="1013" y="18"/>
                  </a:cubicBezTo>
                  <a:cubicBezTo>
                    <a:pt x="370" y="114"/>
                    <a:pt x="0" y="653"/>
                    <a:pt x="185" y="1223"/>
                  </a:cubicBezTo>
                  <a:cubicBezTo>
                    <a:pt x="343" y="1735"/>
                    <a:pt x="896" y="2098"/>
                    <a:pt x="1472" y="2098"/>
                  </a:cubicBezTo>
                  <a:cubicBezTo>
                    <a:pt x="1538" y="2098"/>
                    <a:pt x="1605" y="2093"/>
                    <a:pt x="1672" y="2083"/>
                  </a:cubicBezTo>
                  <a:cubicBezTo>
                    <a:pt x="2314" y="1994"/>
                    <a:pt x="2684" y="1448"/>
                    <a:pt x="2499" y="878"/>
                  </a:cubicBezTo>
                  <a:cubicBezTo>
                    <a:pt x="2342" y="369"/>
                    <a:pt x="1801" y="1"/>
                    <a:pt x="1224" y="1"/>
                  </a:cubicBezTo>
                  <a:close/>
                </a:path>
              </a:pathLst>
            </a:custGeom>
            <a:solidFill>
              <a:srgbClr val="FFC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60;p28">
              <a:extLst>
                <a:ext uri="{FF2B5EF4-FFF2-40B4-BE49-F238E27FC236}">
                  <a16:creationId xmlns:a16="http://schemas.microsoft.com/office/drawing/2014/main" id="{F4CEF86A-ABA2-B838-C8A1-2BA828C4D81D}"/>
                </a:ext>
              </a:extLst>
            </p:cNvPr>
            <p:cNvSpPr/>
            <p:nvPr/>
          </p:nvSpPr>
          <p:spPr>
            <a:xfrm>
              <a:off x="3084199" y="3475150"/>
              <a:ext cx="194204" cy="151525"/>
            </a:xfrm>
            <a:custGeom>
              <a:avLst/>
              <a:gdLst/>
              <a:ahLst/>
              <a:cxnLst/>
              <a:rect l="l" t="t" r="r" b="b"/>
              <a:pathLst>
                <a:path w="2684" h="2094" extrusionOk="0">
                  <a:moveTo>
                    <a:pt x="1207" y="1"/>
                  </a:moveTo>
                  <a:cubicBezTo>
                    <a:pt x="1145" y="1"/>
                    <a:pt x="1083" y="5"/>
                    <a:pt x="1021" y="14"/>
                  </a:cubicBezTo>
                  <a:cubicBezTo>
                    <a:pt x="378" y="102"/>
                    <a:pt x="0" y="648"/>
                    <a:pt x="185" y="1219"/>
                  </a:cubicBezTo>
                  <a:cubicBezTo>
                    <a:pt x="351" y="1731"/>
                    <a:pt x="898" y="2094"/>
                    <a:pt x="1472" y="2094"/>
                  </a:cubicBezTo>
                  <a:cubicBezTo>
                    <a:pt x="1539" y="2094"/>
                    <a:pt x="1605" y="2089"/>
                    <a:pt x="1671" y="2079"/>
                  </a:cubicBezTo>
                  <a:cubicBezTo>
                    <a:pt x="2314" y="1990"/>
                    <a:pt x="2684" y="1444"/>
                    <a:pt x="2507" y="873"/>
                  </a:cubicBezTo>
                  <a:cubicBezTo>
                    <a:pt x="2340" y="359"/>
                    <a:pt x="1781" y="1"/>
                    <a:pt x="1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61;p28">
              <a:extLst>
                <a:ext uri="{FF2B5EF4-FFF2-40B4-BE49-F238E27FC236}">
                  <a16:creationId xmlns:a16="http://schemas.microsoft.com/office/drawing/2014/main" id="{408B36EA-7686-548C-AD8A-B140A0530F93}"/>
                </a:ext>
              </a:extLst>
            </p:cNvPr>
            <p:cNvSpPr/>
            <p:nvPr/>
          </p:nvSpPr>
          <p:spPr>
            <a:xfrm>
              <a:off x="3121970" y="3505180"/>
              <a:ext cx="119822" cy="93853"/>
            </a:xfrm>
            <a:custGeom>
              <a:avLst/>
              <a:gdLst/>
              <a:ahLst/>
              <a:cxnLst/>
              <a:rect l="l" t="t" r="r" b="b"/>
              <a:pathLst>
                <a:path w="1656" h="1297" extrusionOk="0">
                  <a:moveTo>
                    <a:pt x="743" y="0"/>
                  </a:moveTo>
                  <a:cubicBezTo>
                    <a:pt x="704" y="0"/>
                    <a:pt x="666" y="3"/>
                    <a:pt x="627" y="8"/>
                  </a:cubicBezTo>
                  <a:cubicBezTo>
                    <a:pt x="233" y="73"/>
                    <a:pt x="0" y="402"/>
                    <a:pt x="113" y="756"/>
                  </a:cubicBezTo>
                  <a:cubicBezTo>
                    <a:pt x="213" y="1071"/>
                    <a:pt x="549" y="1296"/>
                    <a:pt x="900" y="1296"/>
                  </a:cubicBezTo>
                  <a:cubicBezTo>
                    <a:pt x="943" y="1296"/>
                    <a:pt x="986" y="1293"/>
                    <a:pt x="1029" y="1286"/>
                  </a:cubicBezTo>
                  <a:cubicBezTo>
                    <a:pt x="1423" y="1230"/>
                    <a:pt x="1656" y="892"/>
                    <a:pt x="1543" y="547"/>
                  </a:cubicBezTo>
                  <a:cubicBezTo>
                    <a:pt x="1442" y="228"/>
                    <a:pt x="1098" y="0"/>
                    <a:pt x="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62;p28">
              <a:extLst>
                <a:ext uri="{FF2B5EF4-FFF2-40B4-BE49-F238E27FC236}">
                  <a16:creationId xmlns:a16="http://schemas.microsoft.com/office/drawing/2014/main" id="{394155C1-304F-309E-3B0F-7771CA58D312}"/>
                </a:ext>
              </a:extLst>
            </p:cNvPr>
            <p:cNvSpPr/>
            <p:nvPr/>
          </p:nvSpPr>
          <p:spPr>
            <a:xfrm>
              <a:off x="3121970" y="3504457"/>
              <a:ext cx="119243" cy="93419"/>
            </a:xfrm>
            <a:custGeom>
              <a:avLst/>
              <a:gdLst/>
              <a:ahLst/>
              <a:cxnLst/>
              <a:rect l="l" t="t" r="r" b="b"/>
              <a:pathLst>
                <a:path w="1648" h="1291" extrusionOk="0">
                  <a:moveTo>
                    <a:pt x="748" y="0"/>
                  </a:moveTo>
                  <a:cubicBezTo>
                    <a:pt x="705" y="0"/>
                    <a:pt x="662" y="3"/>
                    <a:pt x="619" y="10"/>
                  </a:cubicBezTo>
                  <a:cubicBezTo>
                    <a:pt x="225" y="67"/>
                    <a:pt x="0" y="396"/>
                    <a:pt x="113" y="750"/>
                  </a:cubicBezTo>
                  <a:cubicBezTo>
                    <a:pt x="213" y="1065"/>
                    <a:pt x="543" y="1290"/>
                    <a:pt x="898" y="1290"/>
                  </a:cubicBezTo>
                  <a:cubicBezTo>
                    <a:pt x="941" y="1290"/>
                    <a:pt x="985" y="1287"/>
                    <a:pt x="1029" y="1280"/>
                  </a:cubicBezTo>
                  <a:cubicBezTo>
                    <a:pt x="1423" y="1224"/>
                    <a:pt x="1648" y="886"/>
                    <a:pt x="1535" y="541"/>
                  </a:cubicBezTo>
                  <a:cubicBezTo>
                    <a:pt x="1435" y="226"/>
                    <a:pt x="1099" y="0"/>
                    <a:pt x="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63;p28">
              <a:extLst>
                <a:ext uri="{FF2B5EF4-FFF2-40B4-BE49-F238E27FC236}">
                  <a16:creationId xmlns:a16="http://schemas.microsoft.com/office/drawing/2014/main" id="{7408FEBA-180C-7ECB-1549-FEE2FC086EB1}"/>
                </a:ext>
              </a:extLst>
            </p:cNvPr>
            <p:cNvSpPr/>
            <p:nvPr/>
          </p:nvSpPr>
          <p:spPr>
            <a:xfrm>
              <a:off x="3139697" y="3518929"/>
              <a:ext cx="83788" cy="64474"/>
            </a:xfrm>
            <a:custGeom>
              <a:avLst/>
              <a:gdLst/>
              <a:ahLst/>
              <a:cxnLst/>
              <a:rect l="l" t="t" r="r" b="b"/>
              <a:pathLst>
                <a:path w="1158" h="891" extrusionOk="0">
                  <a:moveTo>
                    <a:pt x="466" y="0"/>
                  </a:moveTo>
                  <a:cubicBezTo>
                    <a:pt x="341" y="0"/>
                    <a:pt x="229" y="121"/>
                    <a:pt x="438" y="317"/>
                  </a:cubicBezTo>
                  <a:cubicBezTo>
                    <a:pt x="347" y="231"/>
                    <a:pt x="267" y="199"/>
                    <a:pt x="206" y="199"/>
                  </a:cubicBezTo>
                  <a:cubicBezTo>
                    <a:pt x="25" y="199"/>
                    <a:pt x="1" y="477"/>
                    <a:pt x="299" y="477"/>
                  </a:cubicBezTo>
                  <a:cubicBezTo>
                    <a:pt x="327" y="477"/>
                    <a:pt x="357" y="475"/>
                    <a:pt x="390" y="469"/>
                  </a:cubicBezTo>
                  <a:lnTo>
                    <a:pt x="390" y="469"/>
                  </a:lnTo>
                  <a:cubicBezTo>
                    <a:pt x="30" y="526"/>
                    <a:pt x="178" y="783"/>
                    <a:pt x="347" y="783"/>
                  </a:cubicBezTo>
                  <a:cubicBezTo>
                    <a:pt x="418" y="783"/>
                    <a:pt x="494" y="736"/>
                    <a:pt x="535" y="606"/>
                  </a:cubicBezTo>
                  <a:lnTo>
                    <a:pt x="535" y="606"/>
                  </a:lnTo>
                  <a:cubicBezTo>
                    <a:pt x="472" y="805"/>
                    <a:pt x="585" y="890"/>
                    <a:pt x="689" y="890"/>
                  </a:cubicBezTo>
                  <a:cubicBezTo>
                    <a:pt x="813" y="890"/>
                    <a:pt x="924" y="770"/>
                    <a:pt x="720" y="574"/>
                  </a:cubicBezTo>
                  <a:lnTo>
                    <a:pt x="720" y="574"/>
                  </a:lnTo>
                  <a:cubicBezTo>
                    <a:pt x="809" y="659"/>
                    <a:pt x="888" y="691"/>
                    <a:pt x="949" y="691"/>
                  </a:cubicBezTo>
                  <a:cubicBezTo>
                    <a:pt x="1131" y="691"/>
                    <a:pt x="1157" y="407"/>
                    <a:pt x="851" y="407"/>
                  </a:cubicBezTo>
                  <a:cubicBezTo>
                    <a:pt x="826" y="407"/>
                    <a:pt x="798" y="409"/>
                    <a:pt x="768" y="413"/>
                  </a:cubicBezTo>
                  <a:cubicBezTo>
                    <a:pt x="1128" y="362"/>
                    <a:pt x="980" y="107"/>
                    <a:pt x="812" y="107"/>
                  </a:cubicBezTo>
                  <a:cubicBezTo>
                    <a:pt x="740" y="107"/>
                    <a:pt x="664" y="154"/>
                    <a:pt x="623" y="285"/>
                  </a:cubicBezTo>
                  <a:cubicBezTo>
                    <a:pt x="686" y="86"/>
                    <a:pt x="572" y="0"/>
                    <a:pt x="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64;p28">
              <a:extLst>
                <a:ext uri="{FF2B5EF4-FFF2-40B4-BE49-F238E27FC236}">
                  <a16:creationId xmlns:a16="http://schemas.microsoft.com/office/drawing/2014/main" id="{A99B22F1-055C-0D2C-7EE2-1D6F6E219B0D}"/>
                </a:ext>
              </a:extLst>
            </p:cNvPr>
            <p:cNvSpPr/>
            <p:nvPr/>
          </p:nvSpPr>
          <p:spPr>
            <a:xfrm>
              <a:off x="3171389" y="3542881"/>
              <a:ext cx="19826" cy="15920"/>
            </a:xfrm>
            <a:custGeom>
              <a:avLst/>
              <a:gdLst/>
              <a:ahLst/>
              <a:cxnLst/>
              <a:rect l="l" t="t" r="r" b="b"/>
              <a:pathLst>
                <a:path w="274" h="220" extrusionOk="0">
                  <a:moveTo>
                    <a:pt x="121" y="1"/>
                  </a:moveTo>
                  <a:cubicBezTo>
                    <a:pt x="116" y="1"/>
                    <a:pt x="110" y="1"/>
                    <a:pt x="105" y="2"/>
                  </a:cubicBezTo>
                  <a:cubicBezTo>
                    <a:pt x="49" y="10"/>
                    <a:pt x="0" y="74"/>
                    <a:pt x="16" y="130"/>
                  </a:cubicBezTo>
                  <a:cubicBezTo>
                    <a:pt x="38" y="188"/>
                    <a:pt x="92" y="220"/>
                    <a:pt x="156" y="220"/>
                  </a:cubicBezTo>
                  <a:cubicBezTo>
                    <a:pt x="163" y="220"/>
                    <a:pt x="170" y="219"/>
                    <a:pt x="177" y="219"/>
                  </a:cubicBezTo>
                  <a:cubicBezTo>
                    <a:pt x="233" y="211"/>
                    <a:pt x="274" y="154"/>
                    <a:pt x="258" y="98"/>
                  </a:cubicBezTo>
                  <a:cubicBezTo>
                    <a:pt x="236" y="39"/>
                    <a:pt x="180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65;p28">
              <a:extLst>
                <a:ext uri="{FF2B5EF4-FFF2-40B4-BE49-F238E27FC236}">
                  <a16:creationId xmlns:a16="http://schemas.microsoft.com/office/drawing/2014/main" id="{C6A49E37-13B1-7FFA-E19F-C4BD38C2DF32}"/>
                </a:ext>
              </a:extLst>
            </p:cNvPr>
            <p:cNvSpPr/>
            <p:nvPr/>
          </p:nvSpPr>
          <p:spPr>
            <a:xfrm>
              <a:off x="2610914" y="3264067"/>
              <a:ext cx="797148" cy="301096"/>
            </a:xfrm>
            <a:custGeom>
              <a:avLst/>
              <a:gdLst/>
              <a:ahLst/>
              <a:cxnLst/>
              <a:rect l="l" t="t" r="r" b="b"/>
              <a:pathLst>
                <a:path w="11017" h="4161" extrusionOk="0">
                  <a:moveTo>
                    <a:pt x="8545" y="1"/>
                  </a:moveTo>
                  <a:cubicBezTo>
                    <a:pt x="5724" y="1"/>
                    <a:pt x="3426" y="1157"/>
                    <a:pt x="2620" y="1621"/>
                  </a:cubicBezTo>
                  <a:cubicBezTo>
                    <a:pt x="1398" y="2320"/>
                    <a:pt x="466" y="3156"/>
                    <a:pt x="0" y="3943"/>
                  </a:cubicBezTo>
                  <a:cubicBezTo>
                    <a:pt x="32" y="4015"/>
                    <a:pt x="73" y="4088"/>
                    <a:pt x="105" y="4160"/>
                  </a:cubicBezTo>
                  <a:cubicBezTo>
                    <a:pt x="531" y="3381"/>
                    <a:pt x="1479" y="2505"/>
                    <a:pt x="2716" y="1790"/>
                  </a:cubicBezTo>
                  <a:cubicBezTo>
                    <a:pt x="3510" y="1334"/>
                    <a:pt x="5769" y="198"/>
                    <a:pt x="8537" y="198"/>
                  </a:cubicBezTo>
                  <a:cubicBezTo>
                    <a:pt x="9329" y="198"/>
                    <a:pt x="10163" y="291"/>
                    <a:pt x="11017" y="520"/>
                  </a:cubicBezTo>
                  <a:lnTo>
                    <a:pt x="10880" y="279"/>
                  </a:lnTo>
                  <a:cubicBezTo>
                    <a:pt x="10077" y="82"/>
                    <a:pt x="9293" y="1"/>
                    <a:pt x="8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66;p28">
              <a:extLst>
                <a:ext uri="{FF2B5EF4-FFF2-40B4-BE49-F238E27FC236}">
                  <a16:creationId xmlns:a16="http://schemas.microsoft.com/office/drawing/2014/main" id="{0D17DB78-6425-BBDF-8BB6-4129D97E0F61}"/>
                </a:ext>
              </a:extLst>
            </p:cNvPr>
            <p:cNvSpPr/>
            <p:nvPr/>
          </p:nvSpPr>
          <p:spPr>
            <a:xfrm>
              <a:off x="2509109" y="3070714"/>
              <a:ext cx="783255" cy="294367"/>
            </a:xfrm>
            <a:custGeom>
              <a:avLst/>
              <a:gdLst/>
              <a:ahLst/>
              <a:cxnLst/>
              <a:rect l="l" t="t" r="r" b="b"/>
              <a:pathLst>
                <a:path w="10825" h="4068" extrusionOk="0">
                  <a:moveTo>
                    <a:pt x="8491" y="0"/>
                  </a:moveTo>
                  <a:cubicBezTo>
                    <a:pt x="5670" y="0"/>
                    <a:pt x="3377" y="1154"/>
                    <a:pt x="2572" y="1617"/>
                  </a:cubicBezTo>
                  <a:cubicBezTo>
                    <a:pt x="1391" y="2300"/>
                    <a:pt x="483" y="3096"/>
                    <a:pt x="1" y="3859"/>
                  </a:cubicBezTo>
                  <a:cubicBezTo>
                    <a:pt x="33" y="3923"/>
                    <a:pt x="73" y="3996"/>
                    <a:pt x="105" y="4068"/>
                  </a:cubicBezTo>
                  <a:cubicBezTo>
                    <a:pt x="547" y="3313"/>
                    <a:pt x="1480" y="2477"/>
                    <a:pt x="2669" y="1786"/>
                  </a:cubicBezTo>
                  <a:cubicBezTo>
                    <a:pt x="3459" y="1331"/>
                    <a:pt x="5717" y="199"/>
                    <a:pt x="8483" y="199"/>
                  </a:cubicBezTo>
                  <a:cubicBezTo>
                    <a:pt x="9233" y="199"/>
                    <a:pt x="10020" y="282"/>
                    <a:pt x="10825" y="484"/>
                  </a:cubicBezTo>
                  <a:lnTo>
                    <a:pt x="10680" y="243"/>
                  </a:lnTo>
                  <a:cubicBezTo>
                    <a:pt x="9928" y="72"/>
                    <a:pt x="9193" y="0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67;p28">
              <a:extLst>
                <a:ext uri="{FF2B5EF4-FFF2-40B4-BE49-F238E27FC236}">
                  <a16:creationId xmlns:a16="http://schemas.microsoft.com/office/drawing/2014/main" id="{59F8790C-8A3A-2007-5677-9EB8C37E7C60}"/>
                </a:ext>
              </a:extLst>
            </p:cNvPr>
            <p:cNvSpPr/>
            <p:nvPr/>
          </p:nvSpPr>
          <p:spPr>
            <a:xfrm>
              <a:off x="2673141" y="3149517"/>
              <a:ext cx="68087" cy="82926"/>
            </a:xfrm>
            <a:custGeom>
              <a:avLst/>
              <a:gdLst/>
              <a:ahLst/>
              <a:cxnLst/>
              <a:rect l="l" t="t" r="r" b="b"/>
              <a:pathLst>
                <a:path w="941" h="1146" extrusionOk="0">
                  <a:moveTo>
                    <a:pt x="327" y="1"/>
                  </a:moveTo>
                  <a:cubicBezTo>
                    <a:pt x="275" y="1"/>
                    <a:pt x="222" y="18"/>
                    <a:pt x="177" y="54"/>
                  </a:cubicBezTo>
                  <a:cubicBezTo>
                    <a:pt x="40" y="142"/>
                    <a:pt x="0" y="319"/>
                    <a:pt x="80" y="464"/>
                  </a:cubicBezTo>
                  <a:lnTo>
                    <a:pt x="394" y="1010"/>
                  </a:lnTo>
                  <a:cubicBezTo>
                    <a:pt x="445" y="1098"/>
                    <a:pt x="533" y="1146"/>
                    <a:pt x="623" y="1146"/>
                  </a:cubicBezTo>
                  <a:cubicBezTo>
                    <a:pt x="674" y="1146"/>
                    <a:pt x="725" y="1130"/>
                    <a:pt x="771" y="1099"/>
                  </a:cubicBezTo>
                  <a:cubicBezTo>
                    <a:pt x="900" y="1002"/>
                    <a:pt x="940" y="825"/>
                    <a:pt x="868" y="689"/>
                  </a:cubicBezTo>
                  <a:lnTo>
                    <a:pt x="554" y="134"/>
                  </a:lnTo>
                  <a:cubicBezTo>
                    <a:pt x="504" y="49"/>
                    <a:pt x="416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8;p28">
              <a:extLst>
                <a:ext uri="{FF2B5EF4-FFF2-40B4-BE49-F238E27FC236}">
                  <a16:creationId xmlns:a16="http://schemas.microsoft.com/office/drawing/2014/main" id="{F7E7D0A3-E250-F090-80D8-8DACF0E51236}"/>
                </a:ext>
              </a:extLst>
            </p:cNvPr>
            <p:cNvSpPr/>
            <p:nvPr/>
          </p:nvSpPr>
          <p:spPr>
            <a:xfrm>
              <a:off x="2907432" y="3061379"/>
              <a:ext cx="72718" cy="78657"/>
            </a:xfrm>
            <a:custGeom>
              <a:avLst/>
              <a:gdLst/>
              <a:ahLst/>
              <a:cxnLst/>
              <a:rect l="l" t="t" r="r" b="b"/>
              <a:pathLst>
                <a:path w="1005" h="1087" extrusionOk="0">
                  <a:moveTo>
                    <a:pt x="317" y="0"/>
                  </a:moveTo>
                  <a:cubicBezTo>
                    <a:pt x="289" y="0"/>
                    <a:pt x="261" y="3"/>
                    <a:pt x="233" y="10"/>
                  </a:cubicBezTo>
                  <a:cubicBezTo>
                    <a:pt x="81" y="26"/>
                    <a:pt x="0" y="195"/>
                    <a:pt x="81" y="324"/>
                  </a:cubicBezTo>
                  <a:lnTo>
                    <a:pt x="370" y="894"/>
                  </a:lnTo>
                  <a:cubicBezTo>
                    <a:pt x="438" y="1016"/>
                    <a:pt x="568" y="1087"/>
                    <a:pt x="704" y="1087"/>
                  </a:cubicBezTo>
                  <a:cubicBezTo>
                    <a:pt x="729" y="1087"/>
                    <a:pt x="754" y="1084"/>
                    <a:pt x="780" y="1079"/>
                  </a:cubicBezTo>
                  <a:cubicBezTo>
                    <a:pt x="924" y="1055"/>
                    <a:pt x="1005" y="894"/>
                    <a:pt x="932" y="766"/>
                  </a:cubicBezTo>
                  <a:lnTo>
                    <a:pt x="643" y="195"/>
                  </a:lnTo>
                  <a:cubicBezTo>
                    <a:pt x="577" y="76"/>
                    <a:pt x="450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9;p28">
              <a:extLst>
                <a:ext uri="{FF2B5EF4-FFF2-40B4-BE49-F238E27FC236}">
                  <a16:creationId xmlns:a16="http://schemas.microsoft.com/office/drawing/2014/main" id="{75D360C5-8639-46C8-2191-682FF62F5E9F}"/>
                </a:ext>
              </a:extLst>
            </p:cNvPr>
            <p:cNvSpPr/>
            <p:nvPr/>
          </p:nvSpPr>
          <p:spPr>
            <a:xfrm>
              <a:off x="3144762" y="3040538"/>
              <a:ext cx="72501" cy="78657"/>
            </a:xfrm>
            <a:custGeom>
              <a:avLst/>
              <a:gdLst/>
              <a:ahLst/>
              <a:cxnLst/>
              <a:rect l="l" t="t" r="r" b="b"/>
              <a:pathLst>
                <a:path w="1002" h="1087" extrusionOk="0">
                  <a:moveTo>
                    <a:pt x="229" y="1"/>
                  </a:moveTo>
                  <a:cubicBezTo>
                    <a:pt x="83" y="1"/>
                    <a:pt x="1" y="157"/>
                    <a:pt x="79" y="282"/>
                  </a:cubicBezTo>
                  <a:lnTo>
                    <a:pt x="352" y="853"/>
                  </a:lnTo>
                  <a:cubicBezTo>
                    <a:pt x="430" y="992"/>
                    <a:pt x="581" y="1086"/>
                    <a:pt x="743" y="1086"/>
                  </a:cubicBezTo>
                  <a:cubicBezTo>
                    <a:pt x="749" y="1086"/>
                    <a:pt x="756" y="1086"/>
                    <a:pt x="762" y="1086"/>
                  </a:cubicBezTo>
                  <a:cubicBezTo>
                    <a:pt x="766" y="1086"/>
                    <a:pt x="769" y="1086"/>
                    <a:pt x="773" y="1086"/>
                  </a:cubicBezTo>
                  <a:cubicBezTo>
                    <a:pt x="911" y="1086"/>
                    <a:pt x="1001" y="930"/>
                    <a:pt x="923" y="813"/>
                  </a:cubicBezTo>
                  <a:lnTo>
                    <a:pt x="642" y="234"/>
                  </a:lnTo>
                  <a:cubicBezTo>
                    <a:pt x="561" y="89"/>
                    <a:pt x="409" y="1"/>
                    <a:pt x="240" y="1"/>
                  </a:cubicBezTo>
                  <a:cubicBezTo>
                    <a:pt x="236" y="1"/>
                    <a:pt x="23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70;p28">
              <a:extLst>
                <a:ext uri="{FF2B5EF4-FFF2-40B4-BE49-F238E27FC236}">
                  <a16:creationId xmlns:a16="http://schemas.microsoft.com/office/drawing/2014/main" id="{2B75E9C3-7950-77B0-BF72-F725364D8ADF}"/>
                </a:ext>
              </a:extLst>
            </p:cNvPr>
            <p:cNvSpPr/>
            <p:nvPr/>
          </p:nvSpPr>
          <p:spPr>
            <a:xfrm>
              <a:off x="2767856" y="3348298"/>
              <a:ext cx="67508" cy="82999"/>
            </a:xfrm>
            <a:custGeom>
              <a:avLst/>
              <a:gdLst/>
              <a:ahLst/>
              <a:cxnLst/>
              <a:rect l="l" t="t" r="r" b="b"/>
              <a:pathLst>
                <a:path w="933" h="1147" extrusionOk="0">
                  <a:moveTo>
                    <a:pt x="314" y="0"/>
                  </a:moveTo>
                  <a:cubicBezTo>
                    <a:pt x="264" y="0"/>
                    <a:pt x="213" y="15"/>
                    <a:pt x="170" y="47"/>
                  </a:cubicBezTo>
                  <a:cubicBezTo>
                    <a:pt x="41" y="143"/>
                    <a:pt x="1" y="320"/>
                    <a:pt x="73" y="457"/>
                  </a:cubicBezTo>
                  <a:lnTo>
                    <a:pt x="386" y="1011"/>
                  </a:lnTo>
                  <a:cubicBezTo>
                    <a:pt x="438" y="1099"/>
                    <a:pt x="529" y="1147"/>
                    <a:pt x="619" y="1147"/>
                  </a:cubicBezTo>
                  <a:cubicBezTo>
                    <a:pt x="670" y="1147"/>
                    <a:pt x="721" y="1132"/>
                    <a:pt x="764" y="1100"/>
                  </a:cubicBezTo>
                  <a:cubicBezTo>
                    <a:pt x="893" y="1003"/>
                    <a:pt x="933" y="826"/>
                    <a:pt x="861" y="690"/>
                  </a:cubicBezTo>
                  <a:lnTo>
                    <a:pt x="547" y="135"/>
                  </a:lnTo>
                  <a:cubicBezTo>
                    <a:pt x="496" y="48"/>
                    <a:pt x="405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71;p28">
              <a:extLst>
                <a:ext uri="{FF2B5EF4-FFF2-40B4-BE49-F238E27FC236}">
                  <a16:creationId xmlns:a16="http://schemas.microsoft.com/office/drawing/2014/main" id="{E595C5F1-0F70-D6CE-EB07-244C0CAD03F5}"/>
                </a:ext>
              </a:extLst>
            </p:cNvPr>
            <p:cNvSpPr/>
            <p:nvPr/>
          </p:nvSpPr>
          <p:spPr>
            <a:xfrm>
              <a:off x="3002219" y="3255746"/>
              <a:ext cx="72139" cy="79091"/>
            </a:xfrm>
            <a:custGeom>
              <a:avLst/>
              <a:gdLst/>
              <a:ahLst/>
              <a:cxnLst/>
              <a:rect l="l" t="t" r="r" b="b"/>
              <a:pathLst>
                <a:path w="997" h="1093" extrusionOk="0">
                  <a:moveTo>
                    <a:pt x="301" y="1"/>
                  </a:moveTo>
                  <a:cubicBezTo>
                    <a:pt x="276" y="1"/>
                    <a:pt x="250" y="3"/>
                    <a:pt x="225" y="8"/>
                  </a:cubicBezTo>
                  <a:cubicBezTo>
                    <a:pt x="80" y="32"/>
                    <a:pt x="0" y="193"/>
                    <a:pt x="72" y="330"/>
                  </a:cubicBezTo>
                  <a:lnTo>
                    <a:pt x="362" y="892"/>
                  </a:lnTo>
                  <a:cubicBezTo>
                    <a:pt x="430" y="1015"/>
                    <a:pt x="563" y="1092"/>
                    <a:pt x="700" y="1092"/>
                  </a:cubicBezTo>
                  <a:cubicBezTo>
                    <a:pt x="724" y="1092"/>
                    <a:pt x="748" y="1090"/>
                    <a:pt x="772" y="1085"/>
                  </a:cubicBezTo>
                  <a:cubicBezTo>
                    <a:pt x="924" y="1061"/>
                    <a:pt x="996" y="892"/>
                    <a:pt x="924" y="764"/>
                  </a:cubicBezTo>
                  <a:lnTo>
                    <a:pt x="635" y="193"/>
                  </a:lnTo>
                  <a:cubicBezTo>
                    <a:pt x="567" y="71"/>
                    <a:pt x="43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72;p28">
              <a:extLst>
                <a:ext uri="{FF2B5EF4-FFF2-40B4-BE49-F238E27FC236}">
                  <a16:creationId xmlns:a16="http://schemas.microsoft.com/office/drawing/2014/main" id="{2AB59FFE-4314-FAED-A63F-26AC9FE618CE}"/>
                </a:ext>
              </a:extLst>
            </p:cNvPr>
            <p:cNvSpPr/>
            <p:nvPr/>
          </p:nvSpPr>
          <p:spPr>
            <a:xfrm>
              <a:off x="3241286" y="3232445"/>
              <a:ext cx="72501" cy="78585"/>
            </a:xfrm>
            <a:custGeom>
              <a:avLst/>
              <a:gdLst/>
              <a:ahLst/>
              <a:cxnLst/>
              <a:rect l="l" t="t" r="r" b="b"/>
              <a:pathLst>
                <a:path w="1002" h="1086" extrusionOk="0">
                  <a:moveTo>
                    <a:pt x="259" y="0"/>
                  </a:moveTo>
                  <a:cubicBezTo>
                    <a:pt x="253" y="0"/>
                    <a:pt x="246" y="0"/>
                    <a:pt x="240" y="1"/>
                  </a:cubicBezTo>
                  <a:cubicBezTo>
                    <a:pt x="236" y="1"/>
                    <a:pt x="233" y="0"/>
                    <a:pt x="229" y="0"/>
                  </a:cubicBezTo>
                  <a:cubicBezTo>
                    <a:pt x="91" y="0"/>
                    <a:pt x="1" y="156"/>
                    <a:pt x="79" y="274"/>
                  </a:cubicBezTo>
                  <a:lnTo>
                    <a:pt x="360" y="853"/>
                  </a:lnTo>
                  <a:cubicBezTo>
                    <a:pt x="441" y="997"/>
                    <a:pt x="593" y="1086"/>
                    <a:pt x="762" y="1086"/>
                  </a:cubicBezTo>
                  <a:cubicBezTo>
                    <a:pt x="766" y="1086"/>
                    <a:pt x="769" y="1086"/>
                    <a:pt x="773" y="1086"/>
                  </a:cubicBezTo>
                  <a:cubicBezTo>
                    <a:pt x="919" y="1086"/>
                    <a:pt x="1001" y="930"/>
                    <a:pt x="923" y="804"/>
                  </a:cubicBezTo>
                  <a:lnTo>
                    <a:pt x="650" y="234"/>
                  </a:lnTo>
                  <a:cubicBezTo>
                    <a:pt x="572" y="95"/>
                    <a:pt x="42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73;p28">
              <a:extLst>
                <a:ext uri="{FF2B5EF4-FFF2-40B4-BE49-F238E27FC236}">
                  <a16:creationId xmlns:a16="http://schemas.microsoft.com/office/drawing/2014/main" id="{AAECCC39-3BF6-A99A-5B42-C2FA6A505AEA}"/>
                </a:ext>
              </a:extLst>
            </p:cNvPr>
            <p:cNvSpPr/>
            <p:nvPr/>
          </p:nvSpPr>
          <p:spPr>
            <a:xfrm>
              <a:off x="2799259" y="3641367"/>
              <a:ext cx="833688" cy="279967"/>
            </a:xfrm>
            <a:custGeom>
              <a:avLst/>
              <a:gdLst/>
              <a:ahLst/>
              <a:cxnLst/>
              <a:rect l="l" t="t" r="r" b="b"/>
              <a:pathLst>
                <a:path w="11522" h="3869" extrusionOk="0">
                  <a:moveTo>
                    <a:pt x="8153" y="1"/>
                  </a:moveTo>
                  <a:cubicBezTo>
                    <a:pt x="7378" y="1"/>
                    <a:pt x="6623" y="76"/>
                    <a:pt x="5979" y="192"/>
                  </a:cubicBezTo>
                  <a:cubicBezTo>
                    <a:pt x="2660" y="786"/>
                    <a:pt x="402" y="2819"/>
                    <a:pt x="1" y="3719"/>
                  </a:cubicBezTo>
                  <a:cubicBezTo>
                    <a:pt x="119" y="3822"/>
                    <a:pt x="369" y="3868"/>
                    <a:pt x="580" y="3868"/>
                  </a:cubicBezTo>
                  <a:cubicBezTo>
                    <a:pt x="715" y="3868"/>
                    <a:pt x="833" y="3850"/>
                    <a:pt x="893" y="3816"/>
                  </a:cubicBezTo>
                  <a:cubicBezTo>
                    <a:pt x="1045" y="3735"/>
                    <a:pt x="2942" y="1525"/>
                    <a:pt x="6156" y="1132"/>
                  </a:cubicBezTo>
                  <a:cubicBezTo>
                    <a:pt x="7034" y="1026"/>
                    <a:pt x="7778" y="987"/>
                    <a:pt x="8400" y="987"/>
                  </a:cubicBezTo>
                  <a:cubicBezTo>
                    <a:pt x="10056" y="987"/>
                    <a:pt x="10842" y="1266"/>
                    <a:pt x="10953" y="1325"/>
                  </a:cubicBezTo>
                  <a:cubicBezTo>
                    <a:pt x="10965" y="1330"/>
                    <a:pt x="10979" y="1333"/>
                    <a:pt x="10994" y="1333"/>
                  </a:cubicBezTo>
                  <a:cubicBezTo>
                    <a:pt x="11170" y="1333"/>
                    <a:pt x="11521" y="967"/>
                    <a:pt x="11491" y="642"/>
                  </a:cubicBezTo>
                  <a:cubicBezTo>
                    <a:pt x="10540" y="173"/>
                    <a:pt x="9323" y="1"/>
                    <a:pt x="8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74;p28">
              <a:extLst>
                <a:ext uri="{FF2B5EF4-FFF2-40B4-BE49-F238E27FC236}">
                  <a16:creationId xmlns:a16="http://schemas.microsoft.com/office/drawing/2014/main" id="{CBD28781-AB03-E3A9-ECD8-60FF639460E5}"/>
                </a:ext>
              </a:extLst>
            </p:cNvPr>
            <p:cNvSpPr/>
            <p:nvPr/>
          </p:nvSpPr>
          <p:spPr>
            <a:xfrm>
              <a:off x="1690465" y="1956615"/>
              <a:ext cx="806554" cy="574623"/>
            </a:xfrm>
            <a:custGeom>
              <a:avLst/>
              <a:gdLst/>
              <a:ahLst/>
              <a:cxnLst/>
              <a:rect l="l" t="t" r="r" b="b"/>
              <a:pathLst>
                <a:path w="11147" h="7941" extrusionOk="0">
                  <a:moveTo>
                    <a:pt x="6442" y="1"/>
                  </a:moveTo>
                  <a:cubicBezTo>
                    <a:pt x="5276" y="1"/>
                    <a:pt x="4063" y="369"/>
                    <a:pt x="2958" y="1079"/>
                  </a:cubicBezTo>
                  <a:cubicBezTo>
                    <a:pt x="298" y="2782"/>
                    <a:pt x="1" y="5426"/>
                    <a:pt x="202" y="7033"/>
                  </a:cubicBezTo>
                  <a:lnTo>
                    <a:pt x="202" y="7941"/>
                  </a:lnTo>
                  <a:lnTo>
                    <a:pt x="5071" y="7941"/>
                  </a:lnTo>
                  <a:lnTo>
                    <a:pt x="11146" y="3168"/>
                  </a:lnTo>
                  <a:cubicBezTo>
                    <a:pt x="10183" y="1016"/>
                    <a:pt x="8378" y="1"/>
                    <a:pt x="6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75;p28">
              <a:extLst>
                <a:ext uri="{FF2B5EF4-FFF2-40B4-BE49-F238E27FC236}">
                  <a16:creationId xmlns:a16="http://schemas.microsoft.com/office/drawing/2014/main" id="{A1AB2FC6-5928-3D01-FE74-824D2BD11A99}"/>
                </a:ext>
              </a:extLst>
            </p:cNvPr>
            <p:cNvSpPr/>
            <p:nvPr/>
          </p:nvSpPr>
          <p:spPr>
            <a:xfrm>
              <a:off x="1805657" y="2096854"/>
              <a:ext cx="691363" cy="433807"/>
            </a:xfrm>
            <a:custGeom>
              <a:avLst/>
              <a:gdLst/>
              <a:ahLst/>
              <a:cxnLst/>
              <a:rect l="l" t="t" r="r" b="b"/>
              <a:pathLst>
                <a:path w="9555" h="5995" extrusionOk="0">
                  <a:moveTo>
                    <a:pt x="8823" y="0"/>
                  </a:moveTo>
                  <a:cubicBezTo>
                    <a:pt x="7819" y="523"/>
                    <a:pt x="5223" y="1865"/>
                    <a:pt x="3544" y="2741"/>
                  </a:cubicBezTo>
                  <a:cubicBezTo>
                    <a:pt x="3174" y="2202"/>
                    <a:pt x="2483" y="1913"/>
                    <a:pt x="1977" y="1905"/>
                  </a:cubicBezTo>
                  <a:lnTo>
                    <a:pt x="1977" y="3568"/>
                  </a:lnTo>
                  <a:cubicBezTo>
                    <a:pt x="1519" y="3922"/>
                    <a:pt x="546" y="5232"/>
                    <a:pt x="0" y="5995"/>
                  </a:cubicBezTo>
                  <a:lnTo>
                    <a:pt x="3479" y="5995"/>
                  </a:lnTo>
                  <a:lnTo>
                    <a:pt x="9554" y="1230"/>
                  </a:lnTo>
                  <a:cubicBezTo>
                    <a:pt x="9361" y="788"/>
                    <a:pt x="9112" y="378"/>
                    <a:pt x="88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76;p28">
              <a:extLst>
                <a:ext uri="{FF2B5EF4-FFF2-40B4-BE49-F238E27FC236}">
                  <a16:creationId xmlns:a16="http://schemas.microsoft.com/office/drawing/2014/main" id="{316F83B0-35AC-4178-3D0F-8A2F854A00E2}"/>
                </a:ext>
              </a:extLst>
            </p:cNvPr>
            <p:cNvSpPr/>
            <p:nvPr/>
          </p:nvSpPr>
          <p:spPr>
            <a:xfrm>
              <a:off x="1985897" y="2103222"/>
              <a:ext cx="598313" cy="427439"/>
            </a:xfrm>
            <a:custGeom>
              <a:avLst/>
              <a:gdLst/>
              <a:ahLst/>
              <a:cxnLst/>
              <a:rect l="l" t="t" r="r" b="b"/>
              <a:pathLst>
                <a:path w="8269" h="5907" extrusionOk="0">
                  <a:moveTo>
                    <a:pt x="6404" y="1"/>
                  </a:moveTo>
                  <a:cubicBezTo>
                    <a:pt x="6404" y="1"/>
                    <a:pt x="1101" y="3279"/>
                    <a:pt x="651" y="3609"/>
                  </a:cubicBezTo>
                  <a:cubicBezTo>
                    <a:pt x="201" y="3938"/>
                    <a:pt x="0" y="4686"/>
                    <a:pt x="0" y="4686"/>
                  </a:cubicBezTo>
                  <a:lnTo>
                    <a:pt x="0" y="5907"/>
                  </a:lnTo>
                  <a:cubicBezTo>
                    <a:pt x="0" y="5907"/>
                    <a:pt x="8076" y="3352"/>
                    <a:pt x="8100" y="3328"/>
                  </a:cubicBezTo>
                  <a:cubicBezTo>
                    <a:pt x="8124" y="3303"/>
                    <a:pt x="8269" y="3014"/>
                    <a:pt x="8228" y="2926"/>
                  </a:cubicBezTo>
                  <a:cubicBezTo>
                    <a:pt x="8180" y="2837"/>
                    <a:pt x="7224" y="764"/>
                    <a:pt x="6838" y="57"/>
                  </a:cubicBezTo>
                  <a:lnTo>
                    <a:pt x="6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77;p28">
              <a:extLst>
                <a:ext uri="{FF2B5EF4-FFF2-40B4-BE49-F238E27FC236}">
                  <a16:creationId xmlns:a16="http://schemas.microsoft.com/office/drawing/2014/main" id="{7B2BC1B0-D8CA-9129-C1E6-E502FCDE9E7B}"/>
                </a:ext>
              </a:extLst>
            </p:cNvPr>
            <p:cNvSpPr/>
            <p:nvPr/>
          </p:nvSpPr>
          <p:spPr>
            <a:xfrm>
              <a:off x="1985897" y="2103222"/>
              <a:ext cx="494844" cy="405369"/>
            </a:xfrm>
            <a:custGeom>
              <a:avLst/>
              <a:gdLst/>
              <a:ahLst/>
              <a:cxnLst/>
              <a:rect l="l" t="t" r="r" b="b"/>
              <a:pathLst>
                <a:path w="6839" h="5602" extrusionOk="0">
                  <a:moveTo>
                    <a:pt x="6404" y="1"/>
                  </a:moveTo>
                  <a:cubicBezTo>
                    <a:pt x="6404" y="1"/>
                    <a:pt x="1101" y="3279"/>
                    <a:pt x="651" y="3609"/>
                  </a:cubicBezTo>
                  <a:cubicBezTo>
                    <a:pt x="201" y="3938"/>
                    <a:pt x="0" y="4686"/>
                    <a:pt x="0" y="4686"/>
                  </a:cubicBezTo>
                  <a:lnTo>
                    <a:pt x="0" y="5602"/>
                  </a:lnTo>
                  <a:cubicBezTo>
                    <a:pt x="209" y="4452"/>
                    <a:pt x="659" y="3882"/>
                    <a:pt x="892" y="3737"/>
                  </a:cubicBezTo>
                  <a:cubicBezTo>
                    <a:pt x="1165" y="3569"/>
                    <a:pt x="6838" y="65"/>
                    <a:pt x="6838" y="65"/>
                  </a:cubicBezTo>
                  <a:lnTo>
                    <a:pt x="6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78;p28">
              <a:extLst>
                <a:ext uri="{FF2B5EF4-FFF2-40B4-BE49-F238E27FC236}">
                  <a16:creationId xmlns:a16="http://schemas.microsoft.com/office/drawing/2014/main" id="{E8A0E0DE-4FC7-793D-3A4C-2653DCB9363D}"/>
                </a:ext>
              </a:extLst>
            </p:cNvPr>
            <p:cNvSpPr/>
            <p:nvPr/>
          </p:nvSpPr>
          <p:spPr>
            <a:xfrm>
              <a:off x="1699799" y="2032886"/>
              <a:ext cx="267501" cy="480336"/>
            </a:xfrm>
            <a:custGeom>
              <a:avLst/>
              <a:gdLst/>
              <a:ahLst/>
              <a:cxnLst/>
              <a:rect l="l" t="t" r="r" b="b"/>
              <a:pathLst>
                <a:path w="3697" h="6638" extrusionOk="0">
                  <a:moveTo>
                    <a:pt x="2877" y="1"/>
                  </a:moveTo>
                  <a:lnTo>
                    <a:pt x="2829" y="25"/>
                  </a:lnTo>
                  <a:cubicBezTo>
                    <a:pt x="2636" y="153"/>
                    <a:pt x="2451" y="282"/>
                    <a:pt x="2275" y="426"/>
                  </a:cubicBezTo>
                  <a:cubicBezTo>
                    <a:pt x="1889" y="1760"/>
                    <a:pt x="1069" y="3263"/>
                    <a:pt x="121" y="4115"/>
                  </a:cubicBezTo>
                  <a:lnTo>
                    <a:pt x="89" y="4227"/>
                  </a:lnTo>
                  <a:cubicBezTo>
                    <a:pt x="9" y="4806"/>
                    <a:pt x="1" y="5400"/>
                    <a:pt x="73" y="5979"/>
                  </a:cubicBezTo>
                  <a:lnTo>
                    <a:pt x="73" y="6099"/>
                  </a:lnTo>
                  <a:cubicBezTo>
                    <a:pt x="193" y="6284"/>
                    <a:pt x="314" y="6469"/>
                    <a:pt x="459" y="6638"/>
                  </a:cubicBezTo>
                  <a:cubicBezTo>
                    <a:pt x="1913" y="6099"/>
                    <a:pt x="3697" y="3191"/>
                    <a:pt x="28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79;p28">
              <a:extLst>
                <a:ext uri="{FF2B5EF4-FFF2-40B4-BE49-F238E27FC236}">
                  <a16:creationId xmlns:a16="http://schemas.microsoft.com/office/drawing/2014/main" id="{ECABEC7C-B6C6-D0E7-935C-22B98B88CF4A}"/>
                </a:ext>
              </a:extLst>
            </p:cNvPr>
            <p:cNvSpPr/>
            <p:nvPr/>
          </p:nvSpPr>
          <p:spPr>
            <a:xfrm>
              <a:off x="1724256" y="2512579"/>
              <a:ext cx="487246" cy="170484"/>
            </a:xfrm>
            <a:custGeom>
              <a:avLst/>
              <a:gdLst/>
              <a:ahLst/>
              <a:cxnLst/>
              <a:rect l="l" t="t" r="r" b="b"/>
              <a:pathLst>
                <a:path w="6734" h="2356" extrusionOk="0">
                  <a:moveTo>
                    <a:pt x="0" y="1"/>
                  </a:moveTo>
                  <a:cubicBezTo>
                    <a:pt x="0" y="1"/>
                    <a:pt x="490" y="1905"/>
                    <a:pt x="530" y="2050"/>
                  </a:cubicBezTo>
                  <a:cubicBezTo>
                    <a:pt x="563" y="2195"/>
                    <a:pt x="900" y="2347"/>
                    <a:pt x="900" y="2347"/>
                  </a:cubicBezTo>
                  <a:lnTo>
                    <a:pt x="6734" y="2355"/>
                  </a:lnTo>
                  <a:lnTo>
                    <a:pt x="6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80;p28">
              <a:extLst>
                <a:ext uri="{FF2B5EF4-FFF2-40B4-BE49-F238E27FC236}">
                  <a16:creationId xmlns:a16="http://schemas.microsoft.com/office/drawing/2014/main" id="{3F977ECB-1193-3B10-5238-A1AFDE9FCCBA}"/>
                </a:ext>
              </a:extLst>
            </p:cNvPr>
            <p:cNvSpPr/>
            <p:nvPr/>
          </p:nvSpPr>
          <p:spPr>
            <a:xfrm>
              <a:off x="1843427" y="2852178"/>
              <a:ext cx="168083" cy="143059"/>
            </a:xfrm>
            <a:custGeom>
              <a:avLst/>
              <a:gdLst/>
              <a:ahLst/>
              <a:cxnLst/>
              <a:rect l="l" t="t" r="r" b="b"/>
              <a:pathLst>
                <a:path w="2323" h="1977" extrusionOk="0">
                  <a:moveTo>
                    <a:pt x="1434" y="0"/>
                  </a:moveTo>
                  <a:cubicBezTo>
                    <a:pt x="1425" y="0"/>
                    <a:pt x="1416" y="0"/>
                    <a:pt x="1407" y="1"/>
                  </a:cubicBezTo>
                  <a:cubicBezTo>
                    <a:pt x="804" y="25"/>
                    <a:pt x="0" y="1045"/>
                    <a:pt x="0" y="1045"/>
                  </a:cubicBezTo>
                  <a:cubicBezTo>
                    <a:pt x="290" y="1093"/>
                    <a:pt x="507" y="1431"/>
                    <a:pt x="442" y="1833"/>
                  </a:cubicBezTo>
                  <a:cubicBezTo>
                    <a:pt x="442" y="1833"/>
                    <a:pt x="859" y="1977"/>
                    <a:pt x="1265" y="1977"/>
                  </a:cubicBezTo>
                  <a:cubicBezTo>
                    <a:pt x="1434" y="1977"/>
                    <a:pt x="1601" y="1952"/>
                    <a:pt x="1736" y="1881"/>
                  </a:cubicBezTo>
                  <a:cubicBezTo>
                    <a:pt x="2194" y="1648"/>
                    <a:pt x="2323" y="1310"/>
                    <a:pt x="2315" y="909"/>
                  </a:cubicBezTo>
                  <a:cubicBezTo>
                    <a:pt x="2299" y="513"/>
                    <a:pt x="2018" y="0"/>
                    <a:pt x="1434" y="0"/>
                  </a:cubicBezTo>
                  <a:close/>
                </a:path>
              </a:pathLst>
            </a:custGeom>
            <a:solidFill>
              <a:srgbClr val="0F11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81;p28">
              <a:extLst>
                <a:ext uri="{FF2B5EF4-FFF2-40B4-BE49-F238E27FC236}">
                  <a16:creationId xmlns:a16="http://schemas.microsoft.com/office/drawing/2014/main" id="{F36BCB2F-B806-E29B-68F5-3789F531CB1D}"/>
                </a:ext>
              </a:extLst>
            </p:cNvPr>
            <p:cNvSpPr/>
            <p:nvPr/>
          </p:nvSpPr>
          <p:spPr>
            <a:xfrm>
              <a:off x="1831778" y="2921936"/>
              <a:ext cx="34369" cy="37917"/>
            </a:xfrm>
            <a:custGeom>
              <a:avLst/>
              <a:gdLst/>
              <a:ahLst/>
              <a:cxnLst/>
              <a:rect l="l" t="t" r="r" b="b"/>
              <a:pathLst>
                <a:path w="475" h="524" extrusionOk="0">
                  <a:moveTo>
                    <a:pt x="475" y="1"/>
                  </a:moveTo>
                  <a:lnTo>
                    <a:pt x="1" y="105"/>
                  </a:lnTo>
                  <a:cubicBezTo>
                    <a:pt x="102" y="394"/>
                    <a:pt x="256" y="523"/>
                    <a:pt x="287" y="523"/>
                  </a:cubicBezTo>
                  <a:cubicBezTo>
                    <a:pt x="288" y="523"/>
                    <a:pt x="289" y="523"/>
                    <a:pt x="290" y="523"/>
                  </a:cubicBezTo>
                  <a:cubicBezTo>
                    <a:pt x="378" y="362"/>
                    <a:pt x="443" y="186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82;p28">
              <a:extLst>
                <a:ext uri="{FF2B5EF4-FFF2-40B4-BE49-F238E27FC236}">
                  <a16:creationId xmlns:a16="http://schemas.microsoft.com/office/drawing/2014/main" id="{3060DCA0-BDCA-FC5A-0C8B-F98BECBFC084}"/>
                </a:ext>
              </a:extLst>
            </p:cNvPr>
            <p:cNvSpPr/>
            <p:nvPr/>
          </p:nvSpPr>
          <p:spPr>
            <a:xfrm>
              <a:off x="1831778" y="2921936"/>
              <a:ext cx="34369" cy="37917"/>
            </a:xfrm>
            <a:custGeom>
              <a:avLst/>
              <a:gdLst/>
              <a:ahLst/>
              <a:cxnLst/>
              <a:rect l="l" t="t" r="r" b="b"/>
              <a:pathLst>
                <a:path w="475" h="524" extrusionOk="0">
                  <a:moveTo>
                    <a:pt x="475" y="1"/>
                  </a:moveTo>
                  <a:lnTo>
                    <a:pt x="1" y="105"/>
                  </a:lnTo>
                  <a:cubicBezTo>
                    <a:pt x="9" y="145"/>
                    <a:pt x="25" y="178"/>
                    <a:pt x="41" y="218"/>
                  </a:cubicBezTo>
                  <a:cubicBezTo>
                    <a:pt x="97" y="218"/>
                    <a:pt x="161" y="234"/>
                    <a:pt x="218" y="250"/>
                  </a:cubicBezTo>
                  <a:cubicBezTo>
                    <a:pt x="226" y="258"/>
                    <a:pt x="274" y="443"/>
                    <a:pt x="290" y="523"/>
                  </a:cubicBezTo>
                  <a:cubicBezTo>
                    <a:pt x="378" y="362"/>
                    <a:pt x="443" y="186"/>
                    <a:pt x="4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83;p28">
              <a:extLst>
                <a:ext uri="{FF2B5EF4-FFF2-40B4-BE49-F238E27FC236}">
                  <a16:creationId xmlns:a16="http://schemas.microsoft.com/office/drawing/2014/main" id="{9D6530DA-BA71-8C0A-0605-D419D1D9F971}"/>
                </a:ext>
              </a:extLst>
            </p:cNvPr>
            <p:cNvSpPr/>
            <p:nvPr/>
          </p:nvSpPr>
          <p:spPr>
            <a:xfrm>
              <a:off x="1867811" y="2909200"/>
              <a:ext cx="33211" cy="39148"/>
            </a:xfrm>
            <a:custGeom>
              <a:avLst/>
              <a:gdLst/>
              <a:ahLst/>
              <a:cxnLst/>
              <a:rect l="l" t="t" r="r" b="b"/>
              <a:pathLst>
                <a:path w="459" h="541" extrusionOk="0">
                  <a:moveTo>
                    <a:pt x="459" y="0"/>
                  </a:moveTo>
                  <a:lnTo>
                    <a:pt x="1" y="185"/>
                  </a:lnTo>
                  <a:cubicBezTo>
                    <a:pt x="150" y="439"/>
                    <a:pt x="321" y="540"/>
                    <a:pt x="363" y="540"/>
                  </a:cubicBezTo>
                  <a:cubicBezTo>
                    <a:pt x="366" y="540"/>
                    <a:pt x="369" y="540"/>
                    <a:pt x="370" y="538"/>
                  </a:cubicBezTo>
                  <a:cubicBezTo>
                    <a:pt x="427" y="370"/>
                    <a:pt x="459" y="185"/>
                    <a:pt x="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84;p28">
              <a:extLst>
                <a:ext uri="{FF2B5EF4-FFF2-40B4-BE49-F238E27FC236}">
                  <a16:creationId xmlns:a16="http://schemas.microsoft.com/office/drawing/2014/main" id="{AA7C5E03-63A7-65EA-C9EA-EFD270A70E4C}"/>
                </a:ext>
              </a:extLst>
            </p:cNvPr>
            <p:cNvSpPr/>
            <p:nvPr/>
          </p:nvSpPr>
          <p:spPr>
            <a:xfrm>
              <a:off x="1867811" y="2909200"/>
              <a:ext cx="33211" cy="39582"/>
            </a:xfrm>
            <a:custGeom>
              <a:avLst/>
              <a:gdLst/>
              <a:ahLst/>
              <a:cxnLst/>
              <a:rect l="l" t="t" r="r" b="b"/>
              <a:pathLst>
                <a:path w="459" h="547" extrusionOk="0">
                  <a:moveTo>
                    <a:pt x="459" y="0"/>
                  </a:moveTo>
                  <a:lnTo>
                    <a:pt x="1" y="185"/>
                  </a:lnTo>
                  <a:cubicBezTo>
                    <a:pt x="25" y="225"/>
                    <a:pt x="49" y="257"/>
                    <a:pt x="65" y="289"/>
                  </a:cubicBezTo>
                  <a:cubicBezTo>
                    <a:pt x="97" y="285"/>
                    <a:pt x="127" y="283"/>
                    <a:pt x="157" y="283"/>
                  </a:cubicBezTo>
                  <a:cubicBezTo>
                    <a:pt x="186" y="283"/>
                    <a:pt x="214" y="285"/>
                    <a:pt x="242" y="289"/>
                  </a:cubicBezTo>
                  <a:cubicBezTo>
                    <a:pt x="250" y="297"/>
                    <a:pt x="330" y="466"/>
                    <a:pt x="362" y="546"/>
                  </a:cubicBezTo>
                  <a:cubicBezTo>
                    <a:pt x="427" y="370"/>
                    <a:pt x="459" y="185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85;p28">
              <a:extLst>
                <a:ext uri="{FF2B5EF4-FFF2-40B4-BE49-F238E27FC236}">
                  <a16:creationId xmlns:a16="http://schemas.microsoft.com/office/drawing/2014/main" id="{0D5FF5F3-E37D-13A5-4DA9-78B2F156D47B}"/>
                </a:ext>
              </a:extLst>
            </p:cNvPr>
            <p:cNvSpPr/>
            <p:nvPr/>
          </p:nvSpPr>
          <p:spPr>
            <a:xfrm>
              <a:off x="1861444" y="2941763"/>
              <a:ext cx="37263" cy="36108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105" y="0"/>
                  </a:moveTo>
                  <a:cubicBezTo>
                    <a:pt x="73" y="0"/>
                    <a:pt x="0" y="193"/>
                    <a:pt x="41" y="498"/>
                  </a:cubicBezTo>
                  <a:lnTo>
                    <a:pt x="515" y="362"/>
                  </a:lnTo>
                  <a:cubicBezTo>
                    <a:pt x="402" y="217"/>
                    <a:pt x="258" y="96"/>
                    <a:pt x="105" y="0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86;p28">
              <a:extLst>
                <a:ext uri="{FF2B5EF4-FFF2-40B4-BE49-F238E27FC236}">
                  <a16:creationId xmlns:a16="http://schemas.microsoft.com/office/drawing/2014/main" id="{59BC9779-1AF2-B98B-9867-4F6C831B05DE}"/>
                </a:ext>
              </a:extLst>
            </p:cNvPr>
            <p:cNvSpPr/>
            <p:nvPr/>
          </p:nvSpPr>
          <p:spPr>
            <a:xfrm>
              <a:off x="1863759" y="2941763"/>
              <a:ext cx="34948" cy="36108"/>
            </a:xfrm>
            <a:custGeom>
              <a:avLst/>
              <a:gdLst/>
              <a:ahLst/>
              <a:cxnLst/>
              <a:rect l="l" t="t" r="r" b="b"/>
              <a:pathLst>
                <a:path w="483" h="499" extrusionOk="0">
                  <a:moveTo>
                    <a:pt x="73" y="0"/>
                  </a:moveTo>
                  <a:cubicBezTo>
                    <a:pt x="89" y="72"/>
                    <a:pt x="137" y="249"/>
                    <a:pt x="137" y="273"/>
                  </a:cubicBezTo>
                  <a:cubicBezTo>
                    <a:pt x="137" y="289"/>
                    <a:pt x="1" y="386"/>
                    <a:pt x="1" y="386"/>
                  </a:cubicBezTo>
                  <a:cubicBezTo>
                    <a:pt x="1" y="418"/>
                    <a:pt x="9" y="458"/>
                    <a:pt x="9" y="498"/>
                  </a:cubicBezTo>
                  <a:lnTo>
                    <a:pt x="483" y="362"/>
                  </a:lnTo>
                  <a:cubicBezTo>
                    <a:pt x="362" y="217"/>
                    <a:pt x="226" y="96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87;p28">
              <a:extLst>
                <a:ext uri="{FF2B5EF4-FFF2-40B4-BE49-F238E27FC236}">
                  <a16:creationId xmlns:a16="http://schemas.microsoft.com/office/drawing/2014/main" id="{5468511F-4CB8-CCD2-2AAC-F29096427C88}"/>
                </a:ext>
              </a:extLst>
            </p:cNvPr>
            <p:cNvSpPr/>
            <p:nvPr/>
          </p:nvSpPr>
          <p:spPr>
            <a:xfrm>
              <a:off x="1671869" y="2591672"/>
              <a:ext cx="539632" cy="505083"/>
            </a:xfrm>
            <a:custGeom>
              <a:avLst/>
              <a:gdLst/>
              <a:ahLst/>
              <a:cxnLst/>
              <a:rect l="l" t="t" r="r" b="b"/>
              <a:pathLst>
                <a:path w="7458" h="6980" extrusionOk="0">
                  <a:moveTo>
                    <a:pt x="3609" y="1"/>
                  </a:moveTo>
                  <a:cubicBezTo>
                    <a:pt x="3609" y="1"/>
                    <a:pt x="2845" y="780"/>
                    <a:pt x="2122" y="925"/>
                  </a:cubicBezTo>
                  <a:cubicBezTo>
                    <a:pt x="2117" y="925"/>
                    <a:pt x="2112" y="925"/>
                    <a:pt x="2107" y="925"/>
                  </a:cubicBezTo>
                  <a:cubicBezTo>
                    <a:pt x="1918" y="925"/>
                    <a:pt x="1500" y="796"/>
                    <a:pt x="1377" y="796"/>
                  </a:cubicBezTo>
                  <a:cubicBezTo>
                    <a:pt x="1373" y="796"/>
                    <a:pt x="1370" y="796"/>
                    <a:pt x="1367" y="796"/>
                  </a:cubicBezTo>
                  <a:cubicBezTo>
                    <a:pt x="1353" y="794"/>
                    <a:pt x="1339" y="793"/>
                    <a:pt x="1325" y="793"/>
                  </a:cubicBezTo>
                  <a:cubicBezTo>
                    <a:pt x="1219" y="793"/>
                    <a:pt x="1118" y="846"/>
                    <a:pt x="1054" y="925"/>
                  </a:cubicBezTo>
                  <a:cubicBezTo>
                    <a:pt x="925" y="1053"/>
                    <a:pt x="531" y="1865"/>
                    <a:pt x="266" y="2660"/>
                  </a:cubicBezTo>
                  <a:cubicBezTo>
                    <a:pt x="1" y="3464"/>
                    <a:pt x="113" y="3536"/>
                    <a:pt x="154" y="3584"/>
                  </a:cubicBezTo>
                  <a:cubicBezTo>
                    <a:pt x="290" y="3705"/>
                    <a:pt x="443" y="3801"/>
                    <a:pt x="612" y="3874"/>
                  </a:cubicBezTo>
                  <a:cubicBezTo>
                    <a:pt x="643" y="3880"/>
                    <a:pt x="675" y="3883"/>
                    <a:pt x="707" y="3883"/>
                  </a:cubicBezTo>
                  <a:cubicBezTo>
                    <a:pt x="798" y="3883"/>
                    <a:pt x="890" y="3859"/>
                    <a:pt x="973" y="3818"/>
                  </a:cubicBezTo>
                  <a:cubicBezTo>
                    <a:pt x="1102" y="3753"/>
                    <a:pt x="1222" y="3609"/>
                    <a:pt x="1359" y="3584"/>
                  </a:cubicBezTo>
                  <a:cubicBezTo>
                    <a:pt x="1377" y="3583"/>
                    <a:pt x="1395" y="3583"/>
                    <a:pt x="1413" y="3583"/>
                  </a:cubicBezTo>
                  <a:cubicBezTo>
                    <a:pt x="1542" y="3583"/>
                    <a:pt x="1674" y="3608"/>
                    <a:pt x="1801" y="3657"/>
                  </a:cubicBezTo>
                  <a:cubicBezTo>
                    <a:pt x="1817" y="3681"/>
                    <a:pt x="1624" y="3922"/>
                    <a:pt x="1560" y="3946"/>
                  </a:cubicBezTo>
                  <a:cubicBezTo>
                    <a:pt x="1504" y="3994"/>
                    <a:pt x="1487" y="4075"/>
                    <a:pt x="1520" y="4139"/>
                  </a:cubicBezTo>
                  <a:cubicBezTo>
                    <a:pt x="1560" y="4187"/>
                    <a:pt x="1953" y="4517"/>
                    <a:pt x="1953" y="4517"/>
                  </a:cubicBezTo>
                  <a:cubicBezTo>
                    <a:pt x="2025" y="4573"/>
                    <a:pt x="2106" y="4600"/>
                    <a:pt x="2188" y="4600"/>
                  </a:cubicBezTo>
                  <a:cubicBezTo>
                    <a:pt x="2236" y="4600"/>
                    <a:pt x="2284" y="4591"/>
                    <a:pt x="2331" y="4573"/>
                  </a:cubicBezTo>
                  <a:cubicBezTo>
                    <a:pt x="2548" y="4492"/>
                    <a:pt x="2950" y="4332"/>
                    <a:pt x="3070" y="4267"/>
                  </a:cubicBezTo>
                  <a:cubicBezTo>
                    <a:pt x="3191" y="4195"/>
                    <a:pt x="3464" y="3777"/>
                    <a:pt x="3553" y="3753"/>
                  </a:cubicBezTo>
                  <a:cubicBezTo>
                    <a:pt x="3567" y="3749"/>
                    <a:pt x="3591" y="3747"/>
                    <a:pt x="3624" y="3747"/>
                  </a:cubicBezTo>
                  <a:cubicBezTo>
                    <a:pt x="3793" y="3747"/>
                    <a:pt x="4173" y="3808"/>
                    <a:pt x="4348" y="4010"/>
                  </a:cubicBezTo>
                  <a:cubicBezTo>
                    <a:pt x="4557" y="4259"/>
                    <a:pt x="4549" y="4870"/>
                    <a:pt x="4453" y="5015"/>
                  </a:cubicBezTo>
                  <a:cubicBezTo>
                    <a:pt x="4364" y="5167"/>
                    <a:pt x="4059" y="5425"/>
                    <a:pt x="3922" y="5449"/>
                  </a:cubicBezTo>
                  <a:cubicBezTo>
                    <a:pt x="3913" y="5450"/>
                    <a:pt x="3903" y="5451"/>
                    <a:pt x="3892" y="5451"/>
                  </a:cubicBezTo>
                  <a:cubicBezTo>
                    <a:pt x="3724" y="5451"/>
                    <a:pt x="3295" y="5303"/>
                    <a:pt x="3146" y="5303"/>
                  </a:cubicBezTo>
                  <a:cubicBezTo>
                    <a:pt x="3139" y="5303"/>
                    <a:pt x="3132" y="5303"/>
                    <a:pt x="3127" y="5304"/>
                  </a:cubicBezTo>
                  <a:cubicBezTo>
                    <a:pt x="2966" y="5344"/>
                    <a:pt x="2797" y="5392"/>
                    <a:pt x="2637" y="5449"/>
                  </a:cubicBezTo>
                  <a:cubicBezTo>
                    <a:pt x="2596" y="5465"/>
                    <a:pt x="2460" y="5923"/>
                    <a:pt x="2444" y="5963"/>
                  </a:cubicBezTo>
                  <a:cubicBezTo>
                    <a:pt x="2420" y="6035"/>
                    <a:pt x="2428" y="6116"/>
                    <a:pt x="2468" y="6180"/>
                  </a:cubicBezTo>
                  <a:cubicBezTo>
                    <a:pt x="2572" y="6292"/>
                    <a:pt x="2685" y="6397"/>
                    <a:pt x="2813" y="6477"/>
                  </a:cubicBezTo>
                  <a:cubicBezTo>
                    <a:pt x="2950" y="6582"/>
                    <a:pt x="3657" y="6911"/>
                    <a:pt x="3721" y="6943"/>
                  </a:cubicBezTo>
                  <a:cubicBezTo>
                    <a:pt x="3794" y="6967"/>
                    <a:pt x="3870" y="6979"/>
                    <a:pt x="3946" y="6979"/>
                  </a:cubicBezTo>
                  <a:cubicBezTo>
                    <a:pt x="4023" y="6979"/>
                    <a:pt x="4099" y="6967"/>
                    <a:pt x="4171" y="6943"/>
                  </a:cubicBezTo>
                  <a:cubicBezTo>
                    <a:pt x="4324" y="6879"/>
                    <a:pt x="6228" y="5778"/>
                    <a:pt x="6461" y="5601"/>
                  </a:cubicBezTo>
                  <a:cubicBezTo>
                    <a:pt x="6694" y="5425"/>
                    <a:pt x="7458" y="4308"/>
                    <a:pt x="7458" y="4099"/>
                  </a:cubicBezTo>
                  <a:lnTo>
                    <a:pt x="74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88;p28">
              <a:extLst>
                <a:ext uri="{FF2B5EF4-FFF2-40B4-BE49-F238E27FC236}">
                  <a16:creationId xmlns:a16="http://schemas.microsoft.com/office/drawing/2014/main" id="{AB1AAB55-42AA-BE4A-0FF6-EB9CF17E66FA}"/>
                </a:ext>
              </a:extLst>
            </p:cNvPr>
            <p:cNvSpPr/>
            <p:nvPr/>
          </p:nvSpPr>
          <p:spPr>
            <a:xfrm>
              <a:off x="1862023" y="2929534"/>
              <a:ext cx="323938" cy="167517"/>
            </a:xfrm>
            <a:custGeom>
              <a:avLst/>
              <a:gdLst/>
              <a:ahLst/>
              <a:cxnLst/>
              <a:rect l="l" t="t" r="r" b="b"/>
              <a:pathLst>
                <a:path w="4477" h="2315" extrusionOk="0">
                  <a:moveTo>
                    <a:pt x="1543" y="2266"/>
                  </a:moveTo>
                  <a:cubicBezTo>
                    <a:pt x="1696" y="2202"/>
                    <a:pt x="3600" y="1101"/>
                    <a:pt x="3833" y="924"/>
                  </a:cubicBezTo>
                  <a:cubicBezTo>
                    <a:pt x="3962" y="836"/>
                    <a:pt x="4235" y="466"/>
                    <a:pt x="4476" y="113"/>
                  </a:cubicBezTo>
                  <a:cubicBezTo>
                    <a:pt x="3946" y="0"/>
                    <a:pt x="3456" y="225"/>
                    <a:pt x="3263" y="418"/>
                  </a:cubicBezTo>
                  <a:cubicBezTo>
                    <a:pt x="2716" y="892"/>
                    <a:pt x="2106" y="1286"/>
                    <a:pt x="1447" y="1591"/>
                  </a:cubicBezTo>
                  <a:cubicBezTo>
                    <a:pt x="756" y="1222"/>
                    <a:pt x="113" y="1374"/>
                    <a:pt x="0" y="1664"/>
                  </a:cubicBezTo>
                  <a:cubicBezTo>
                    <a:pt x="57" y="1704"/>
                    <a:pt x="121" y="1760"/>
                    <a:pt x="185" y="1800"/>
                  </a:cubicBezTo>
                  <a:cubicBezTo>
                    <a:pt x="322" y="1905"/>
                    <a:pt x="1037" y="2234"/>
                    <a:pt x="1093" y="2266"/>
                  </a:cubicBezTo>
                  <a:cubicBezTo>
                    <a:pt x="1238" y="2314"/>
                    <a:pt x="1399" y="2314"/>
                    <a:pt x="1543" y="226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89;p28">
              <a:extLst>
                <a:ext uri="{FF2B5EF4-FFF2-40B4-BE49-F238E27FC236}">
                  <a16:creationId xmlns:a16="http://schemas.microsoft.com/office/drawing/2014/main" id="{B436FD96-B324-C4C2-E7E2-8A49B6C7237D}"/>
                </a:ext>
              </a:extLst>
            </p:cNvPr>
            <p:cNvSpPr/>
            <p:nvPr/>
          </p:nvSpPr>
          <p:spPr>
            <a:xfrm>
              <a:off x="1846900" y="2775401"/>
              <a:ext cx="187258" cy="65777"/>
            </a:xfrm>
            <a:custGeom>
              <a:avLst/>
              <a:gdLst/>
              <a:ahLst/>
              <a:cxnLst/>
              <a:rect l="l" t="t" r="r" b="b"/>
              <a:pathLst>
                <a:path w="2588" h="909" extrusionOk="0">
                  <a:moveTo>
                    <a:pt x="1" y="1"/>
                  </a:moveTo>
                  <a:cubicBezTo>
                    <a:pt x="242" y="154"/>
                    <a:pt x="322" y="620"/>
                    <a:pt x="137" y="909"/>
                  </a:cubicBezTo>
                  <a:cubicBezTo>
                    <a:pt x="322" y="764"/>
                    <a:pt x="443" y="563"/>
                    <a:pt x="443" y="427"/>
                  </a:cubicBezTo>
                  <a:cubicBezTo>
                    <a:pt x="738" y="559"/>
                    <a:pt x="1177" y="677"/>
                    <a:pt x="1621" y="677"/>
                  </a:cubicBezTo>
                  <a:cubicBezTo>
                    <a:pt x="1962" y="677"/>
                    <a:pt x="2305" y="607"/>
                    <a:pt x="2588" y="419"/>
                  </a:cubicBezTo>
                  <a:lnTo>
                    <a:pt x="2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90;p28">
              <a:extLst>
                <a:ext uri="{FF2B5EF4-FFF2-40B4-BE49-F238E27FC236}">
                  <a16:creationId xmlns:a16="http://schemas.microsoft.com/office/drawing/2014/main" id="{C063A92D-C49A-EF32-509B-98B6E1F68034}"/>
                </a:ext>
              </a:extLst>
            </p:cNvPr>
            <p:cNvSpPr/>
            <p:nvPr/>
          </p:nvSpPr>
          <p:spPr>
            <a:xfrm>
              <a:off x="1767236" y="2591672"/>
              <a:ext cx="348323" cy="232063"/>
            </a:xfrm>
            <a:custGeom>
              <a:avLst/>
              <a:gdLst/>
              <a:ahLst/>
              <a:cxnLst/>
              <a:rect l="l" t="t" r="r" b="b"/>
              <a:pathLst>
                <a:path w="4814" h="3207" extrusionOk="0">
                  <a:moveTo>
                    <a:pt x="459" y="1519"/>
                  </a:moveTo>
                  <a:cubicBezTo>
                    <a:pt x="459" y="1519"/>
                    <a:pt x="113" y="2018"/>
                    <a:pt x="1" y="2893"/>
                  </a:cubicBezTo>
                  <a:cubicBezTo>
                    <a:pt x="1" y="2893"/>
                    <a:pt x="435" y="2347"/>
                    <a:pt x="893" y="2468"/>
                  </a:cubicBezTo>
                  <a:cubicBezTo>
                    <a:pt x="1351" y="2596"/>
                    <a:pt x="1961" y="3014"/>
                    <a:pt x="2556" y="3110"/>
                  </a:cubicBezTo>
                  <a:cubicBezTo>
                    <a:pt x="3143" y="3207"/>
                    <a:pt x="3560" y="3086"/>
                    <a:pt x="3834" y="2845"/>
                  </a:cubicBezTo>
                  <a:cubicBezTo>
                    <a:pt x="4115" y="2596"/>
                    <a:pt x="4814" y="1519"/>
                    <a:pt x="4814" y="1519"/>
                  </a:cubicBezTo>
                  <a:lnTo>
                    <a:pt x="4814" y="1"/>
                  </a:lnTo>
                  <a:lnTo>
                    <a:pt x="3593" y="1"/>
                  </a:lnTo>
                  <a:cubicBezTo>
                    <a:pt x="3593" y="1"/>
                    <a:pt x="3504" y="2114"/>
                    <a:pt x="917" y="2291"/>
                  </a:cubicBezTo>
                  <a:cubicBezTo>
                    <a:pt x="780" y="2251"/>
                    <a:pt x="635" y="2251"/>
                    <a:pt x="499" y="2291"/>
                  </a:cubicBezTo>
                  <a:cubicBezTo>
                    <a:pt x="427" y="2307"/>
                    <a:pt x="370" y="2226"/>
                    <a:pt x="370" y="2146"/>
                  </a:cubicBezTo>
                  <a:cubicBezTo>
                    <a:pt x="370" y="1993"/>
                    <a:pt x="459" y="1519"/>
                    <a:pt x="459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91;p28">
              <a:extLst>
                <a:ext uri="{FF2B5EF4-FFF2-40B4-BE49-F238E27FC236}">
                  <a16:creationId xmlns:a16="http://schemas.microsoft.com/office/drawing/2014/main" id="{5BF350D5-68F8-9052-6894-7ECBF7AD86C1}"/>
                </a:ext>
              </a:extLst>
            </p:cNvPr>
            <p:cNvSpPr/>
            <p:nvPr/>
          </p:nvSpPr>
          <p:spPr>
            <a:xfrm>
              <a:off x="1722447" y="2591672"/>
              <a:ext cx="277992" cy="116357"/>
            </a:xfrm>
            <a:custGeom>
              <a:avLst/>
              <a:gdLst/>
              <a:ahLst/>
              <a:cxnLst/>
              <a:rect l="l" t="t" r="r" b="b"/>
              <a:pathLst>
                <a:path w="3842" h="1608" extrusionOk="0">
                  <a:moveTo>
                    <a:pt x="2910" y="1"/>
                  </a:moveTo>
                  <a:cubicBezTo>
                    <a:pt x="2910" y="1"/>
                    <a:pt x="2146" y="780"/>
                    <a:pt x="1423" y="925"/>
                  </a:cubicBezTo>
                  <a:cubicBezTo>
                    <a:pt x="1238" y="933"/>
                    <a:pt x="780" y="788"/>
                    <a:pt x="668" y="796"/>
                  </a:cubicBezTo>
                  <a:cubicBezTo>
                    <a:pt x="547" y="780"/>
                    <a:pt x="427" y="836"/>
                    <a:pt x="355" y="925"/>
                  </a:cubicBezTo>
                  <a:cubicBezTo>
                    <a:pt x="210" y="1126"/>
                    <a:pt x="97" y="1343"/>
                    <a:pt x="1" y="1568"/>
                  </a:cubicBezTo>
                  <a:cubicBezTo>
                    <a:pt x="379" y="1535"/>
                    <a:pt x="588" y="997"/>
                    <a:pt x="796" y="1005"/>
                  </a:cubicBezTo>
                  <a:cubicBezTo>
                    <a:pt x="1005" y="1021"/>
                    <a:pt x="1343" y="1326"/>
                    <a:pt x="1833" y="1455"/>
                  </a:cubicBezTo>
                  <a:cubicBezTo>
                    <a:pt x="2420" y="1608"/>
                    <a:pt x="3705" y="1254"/>
                    <a:pt x="38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92;p28">
              <a:extLst>
                <a:ext uri="{FF2B5EF4-FFF2-40B4-BE49-F238E27FC236}">
                  <a16:creationId xmlns:a16="http://schemas.microsoft.com/office/drawing/2014/main" id="{CD6D6C4C-58ED-10E9-82D9-A23A74592B47}"/>
                </a:ext>
              </a:extLst>
            </p:cNvPr>
            <p:cNvSpPr/>
            <p:nvPr/>
          </p:nvSpPr>
          <p:spPr>
            <a:xfrm>
              <a:off x="1798783" y="2843494"/>
              <a:ext cx="234796" cy="161656"/>
            </a:xfrm>
            <a:custGeom>
              <a:avLst/>
              <a:gdLst/>
              <a:ahLst/>
              <a:cxnLst/>
              <a:rect l="l" t="t" r="r" b="b"/>
              <a:pathLst>
                <a:path w="3245" h="2234" extrusionOk="0">
                  <a:moveTo>
                    <a:pt x="2023" y="1"/>
                  </a:moveTo>
                  <a:cubicBezTo>
                    <a:pt x="1817" y="1"/>
                    <a:pt x="1648" y="54"/>
                    <a:pt x="1582" y="121"/>
                  </a:cubicBezTo>
                  <a:cubicBezTo>
                    <a:pt x="1525" y="177"/>
                    <a:pt x="1477" y="233"/>
                    <a:pt x="1429" y="297"/>
                  </a:cubicBezTo>
                  <a:cubicBezTo>
                    <a:pt x="1341" y="426"/>
                    <a:pt x="1228" y="546"/>
                    <a:pt x="1116" y="659"/>
                  </a:cubicBezTo>
                  <a:cubicBezTo>
                    <a:pt x="842" y="804"/>
                    <a:pt x="553" y="892"/>
                    <a:pt x="256" y="924"/>
                  </a:cubicBezTo>
                  <a:cubicBezTo>
                    <a:pt x="1" y="955"/>
                    <a:pt x="28" y="1328"/>
                    <a:pt x="274" y="1328"/>
                  </a:cubicBezTo>
                  <a:cubicBezTo>
                    <a:pt x="283" y="1328"/>
                    <a:pt x="293" y="1327"/>
                    <a:pt x="304" y="1326"/>
                  </a:cubicBezTo>
                  <a:cubicBezTo>
                    <a:pt x="658" y="1286"/>
                    <a:pt x="1003" y="1173"/>
                    <a:pt x="1316" y="1004"/>
                  </a:cubicBezTo>
                  <a:cubicBezTo>
                    <a:pt x="1445" y="932"/>
                    <a:pt x="1582" y="763"/>
                    <a:pt x="1750" y="546"/>
                  </a:cubicBezTo>
                  <a:cubicBezTo>
                    <a:pt x="1782" y="498"/>
                    <a:pt x="1823" y="450"/>
                    <a:pt x="1839" y="426"/>
                  </a:cubicBezTo>
                  <a:cubicBezTo>
                    <a:pt x="1900" y="412"/>
                    <a:pt x="1961" y="405"/>
                    <a:pt x="2023" y="405"/>
                  </a:cubicBezTo>
                  <a:cubicBezTo>
                    <a:pt x="2205" y="405"/>
                    <a:pt x="2384" y="466"/>
                    <a:pt x="2522" y="587"/>
                  </a:cubicBezTo>
                  <a:cubicBezTo>
                    <a:pt x="2803" y="828"/>
                    <a:pt x="2699" y="1366"/>
                    <a:pt x="2626" y="1454"/>
                  </a:cubicBezTo>
                  <a:cubicBezTo>
                    <a:pt x="2490" y="1599"/>
                    <a:pt x="2337" y="1728"/>
                    <a:pt x="2160" y="1832"/>
                  </a:cubicBezTo>
                  <a:cubicBezTo>
                    <a:pt x="2056" y="1808"/>
                    <a:pt x="1959" y="1792"/>
                    <a:pt x="1855" y="1760"/>
                  </a:cubicBezTo>
                  <a:cubicBezTo>
                    <a:pt x="1649" y="1708"/>
                    <a:pt x="1500" y="1672"/>
                    <a:pt x="1391" y="1672"/>
                  </a:cubicBezTo>
                  <a:cubicBezTo>
                    <a:pt x="1364" y="1672"/>
                    <a:pt x="1339" y="1675"/>
                    <a:pt x="1316" y="1679"/>
                  </a:cubicBezTo>
                  <a:cubicBezTo>
                    <a:pt x="1172" y="1712"/>
                    <a:pt x="746" y="1840"/>
                    <a:pt x="730" y="1840"/>
                  </a:cubicBezTo>
                  <a:cubicBezTo>
                    <a:pt x="505" y="1904"/>
                    <a:pt x="553" y="2234"/>
                    <a:pt x="786" y="2234"/>
                  </a:cubicBezTo>
                  <a:cubicBezTo>
                    <a:pt x="802" y="2234"/>
                    <a:pt x="818" y="2226"/>
                    <a:pt x="842" y="2218"/>
                  </a:cubicBezTo>
                  <a:cubicBezTo>
                    <a:pt x="955" y="2186"/>
                    <a:pt x="1276" y="2097"/>
                    <a:pt x="1389" y="2073"/>
                  </a:cubicBezTo>
                  <a:cubicBezTo>
                    <a:pt x="1517" y="2089"/>
                    <a:pt x="1638" y="2113"/>
                    <a:pt x="1758" y="2145"/>
                  </a:cubicBezTo>
                  <a:cubicBezTo>
                    <a:pt x="1951" y="2199"/>
                    <a:pt x="2073" y="2230"/>
                    <a:pt x="2164" y="2230"/>
                  </a:cubicBezTo>
                  <a:cubicBezTo>
                    <a:pt x="2182" y="2230"/>
                    <a:pt x="2200" y="2229"/>
                    <a:pt x="2216" y="2226"/>
                  </a:cubicBezTo>
                  <a:cubicBezTo>
                    <a:pt x="2425" y="2194"/>
                    <a:pt x="2811" y="1856"/>
                    <a:pt x="2940" y="1704"/>
                  </a:cubicBezTo>
                  <a:cubicBezTo>
                    <a:pt x="3116" y="1471"/>
                    <a:pt x="3245" y="683"/>
                    <a:pt x="2787" y="281"/>
                  </a:cubicBezTo>
                  <a:cubicBezTo>
                    <a:pt x="2553" y="73"/>
                    <a:pt x="2263" y="1"/>
                    <a:pt x="20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93;p28">
              <a:extLst>
                <a:ext uri="{FF2B5EF4-FFF2-40B4-BE49-F238E27FC236}">
                  <a16:creationId xmlns:a16="http://schemas.microsoft.com/office/drawing/2014/main" id="{9AB78A4C-1853-349C-CB72-FBC5710E4F14}"/>
                </a:ext>
              </a:extLst>
            </p:cNvPr>
            <p:cNvSpPr/>
            <p:nvPr/>
          </p:nvSpPr>
          <p:spPr>
            <a:xfrm>
              <a:off x="1817813" y="2864986"/>
              <a:ext cx="84946" cy="46022"/>
            </a:xfrm>
            <a:custGeom>
              <a:avLst/>
              <a:gdLst/>
              <a:ahLst/>
              <a:cxnLst/>
              <a:rect l="l" t="t" r="r" b="b"/>
              <a:pathLst>
                <a:path w="1174" h="636" extrusionOk="0">
                  <a:moveTo>
                    <a:pt x="1174" y="0"/>
                  </a:moveTo>
                  <a:lnTo>
                    <a:pt x="1029" y="161"/>
                  </a:lnTo>
                  <a:cubicBezTo>
                    <a:pt x="1005" y="185"/>
                    <a:pt x="981" y="209"/>
                    <a:pt x="957" y="233"/>
                  </a:cubicBezTo>
                  <a:cubicBezTo>
                    <a:pt x="933" y="265"/>
                    <a:pt x="909" y="290"/>
                    <a:pt x="877" y="314"/>
                  </a:cubicBezTo>
                  <a:cubicBezTo>
                    <a:pt x="861" y="330"/>
                    <a:pt x="845" y="354"/>
                    <a:pt x="828" y="354"/>
                  </a:cubicBezTo>
                  <a:lnTo>
                    <a:pt x="772" y="378"/>
                  </a:lnTo>
                  <a:cubicBezTo>
                    <a:pt x="740" y="402"/>
                    <a:pt x="700" y="418"/>
                    <a:pt x="660" y="434"/>
                  </a:cubicBezTo>
                  <a:cubicBezTo>
                    <a:pt x="620" y="450"/>
                    <a:pt x="579" y="466"/>
                    <a:pt x="539" y="482"/>
                  </a:cubicBezTo>
                  <a:lnTo>
                    <a:pt x="427" y="523"/>
                  </a:lnTo>
                  <a:cubicBezTo>
                    <a:pt x="346" y="547"/>
                    <a:pt x="274" y="571"/>
                    <a:pt x="210" y="579"/>
                  </a:cubicBezTo>
                  <a:cubicBezTo>
                    <a:pt x="89" y="611"/>
                    <a:pt x="1" y="635"/>
                    <a:pt x="1" y="635"/>
                  </a:cubicBezTo>
                  <a:cubicBezTo>
                    <a:pt x="1" y="635"/>
                    <a:pt x="25" y="635"/>
                    <a:pt x="65" y="627"/>
                  </a:cubicBezTo>
                  <a:cubicBezTo>
                    <a:pt x="97" y="627"/>
                    <a:pt x="153" y="619"/>
                    <a:pt x="218" y="611"/>
                  </a:cubicBezTo>
                  <a:cubicBezTo>
                    <a:pt x="282" y="595"/>
                    <a:pt x="354" y="587"/>
                    <a:pt x="435" y="563"/>
                  </a:cubicBezTo>
                  <a:lnTo>
                    <a:pt x="555" y="531"/>
                  </a:lnTo>
                  <a:cubicBezTo>
                    <a:pt x="595" y="515"/>
                    <a:pt x="636" y="499"/>
                    <a:pt x="684" y="482"/>
                  </a:cubicBezTo>
                  <a:cubicBezTo>
                    <a:pt x="724" y="466"/>
                    <a:pt x="756" y="442"/>
                    <a:pt x="796" y="426"/>
                  </a:cubicBezTo>
                  <a:lnTo>
                    <a:pt x="853" y="394"/>
                  </a:lnTo>
                  <a:cubicBezTo>
                    <a:pt x="877" y="378"/>
                    <a:pt x="893" y="370"/>
                    <a:pt x="909" y="354"/>
                  </a:cubicBezTo>
                  <a:cubicBezTo>
                    <a:pt x="933" y="322"/>
                    <a:pt x="965" y="298"/>
                    <a:pt x="989" y="265"/>
                  </a:cubicBezTo>
                  <a:cubicBezTo>
                    <a:pt x="1013" y="233"/>
                    <a:pt x="1029" y="209"/>
                    <a:pt x="1053" y="177"/>
                  </a:cubicBezTo>
                  <a:cubicBezTo>
                    <a:pt x="1126" y="73"/>
                    <a:pt x="1174" y="0"/>
                    <a:pt x="1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94;p28">
              <a:extLst>
                <a:ext uri="{FF2B5EF4-FFF2-40B4-BE49-F238E27FC236}">
                  <a16:creationId xmlns:a16="http://schemas.microsoft.com/office/drawing/2014/main" id="{2E0577E3-062E-FFCE-AEE3-96B038E32A43}"/>
                </a:ext>
              </a:extLst>
            </p:cNvPr>
            <p:cNvSpPr/>
            <p:nvPr/>
          </p:nvSpPr>
          <p:spPr>
            <a:xfrm>
              <a:off x="1891689" y="2843928"/>
              <a:ext cx="99490" cy="74026"/>
            </a:xfrm>
            <a:custGeom>
              <a:avLst/>
              <a:gdLst/>
              <a:ahLst/>
              <a:cxnLst/>
              <a:rect l="l" t="t" r="r" b="b"/>
              <a:pathLst>
                <a:path w="1375" h="1023" extrusionOk="0">
                  <a:moveTo>
                    <a:pt x="1367" y="752"/>
                  </a:moveTo>
                  <a:cubicBezTo>
                    <a:pt x="1370" y="759"/>
                    <a:pt x="1372" y="766"/>
                    <a:pt x="1374" y="773"/>
                  </a:cubicBezTo>
                  <a:cubicBezTo>
                    <a:pt x="1372" y="766"/>
                    <a:pt x="1370" y="759"/>
                    <a:pt x="1367" y="752"/>
                  </a:cubicBezTo>
                  <a:close/>
                  <a:moveTo>
                    <a:pt x="743" y="1"/>
                  </a:moveTo>
                  <a:cubicBezTo>
                    <a:pt x="548" y="1"/>
                    <a:pt x="387" y="48"/>
                    <a:pt x="314" y="107"/>
                  </a:cubicBezTo>
                  <a:cubicBezTo>
                    <a:pt x="169" y="396"/>
                    <a:pt x="65" y="701"/>
                    <a:pt x="0" y="1023"/>
                  </a:cubicBezTo>
                  <a:cubicBezTo>
                    <a:pt x="16" y="1015"/>
                    <a:pt x="32" y="990"/>
                    <a:pt x="40" y="982"/>
                  </a:cubicBezTo>
                  <a:cubicBezTo>
                    <a:pt x="169" y="910"/>
                    <a:pt x="265" y="741"/>
                    <a:pt x="442" y="524"/>
                  </a:cubicBezTo>
                  <a:cubicBezTo>
                    <a:pt x="474" y="484"/>
                    <a:pt x="539" y="412"/>
                    <a:pt x="563" y="388"/>
                  </a:cubicBezTo>
                  <a:cubicBezTo>
                    <a:pt x="615" y="377"/>
                    <a:pt x="668" y="372"/>
                    <a:pt x="722" y="372"/>
                  </a:cubicBezTo>
                  <a:cubicBezTo>
                    <a:pt x="912" y="372"/>
                    <a:pt x="1101" y="439"/>
                    <a:pt x="1246" y="565"/>
                  </a:cubicBezTo>
                  <a:cubicBezTo>
                    <a:pt x="1297" y="623"/>
                    <a:pt x="1341" y="681"/>
                    <a:pt x="1367" y="752"/>
                  </a:cubicBezTo>
                  <a:lnTo>
                    <a:pt x="1367" y="752"/>
                  </a:lnTo>
                  <a:cubicBezTo>
                    <a:pt x="1297" y="540"/>
                    <a:pt x="1219" y="292"/>
                    <a:pt x="1141" y="66"/>
                  </a:cubicBezTo>
                  <a:cubicBezTo>
                    <a:pt x="1004" y="20"/>
                    <a:pt x="867" y="1"/>
                    <a:pt x="743" y="1"/>
                  </a:cubicBezTo>
                  <a:close/>
                </a:path>
              </a:pathLst>
            </a:custGeom>
            <a:solidFill>
              <a:srgbClr val="191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95;p28">
              <a:extLst>
                <a:ext uri="{FF2B5EF4-FFF2-40B4-BE49-F238E27FC236}">
                  <a16:creationId xmlns:a16="http://schemas.microsoft.com/office/drawing/2014/main" id="{2B4B4DD0-8D81-DCB9-03BB-2A82FC882DEF}"/>
                </a:ext>
              </a:extLst>
            </p:cNvPr>
            <p:cNvSpPr/>
            <p:nvPr/>
          </p:nvSpPr>
          <p:spPr>
            <a:xfrm>
              <a:off x="1805006" y="2858184"/>
              <a:ext cx="212872" cy="132639"/>
            </a:xfrm>
            <a:custGeom>
              <a:avLst/>
              <a:gdLst/>
              <a:ahLst/>
              <a:cxnLst/>
              <a:rect l="l" t="t" r="r" b="b"/>
              <a:pathLst>
                <a:path w="2942" h="1833" extrusionOk="0">
                  <a:moveTo>
                    <a:pt x="1935" y="0"/>
                  </a:moveTo>
                  <a:cubicBezTo>
                    <a:pt x="1782" y="0"/>
                    <a:pt x="1664" y="34"/>
                    <a:pt x="1632" y="62"/>
                  </a:cubicBezTo>
                  <a:cubicBezTo>
                    <a:pt x="1560" y="126"/>
                    <a:pt x="1279" y="544"/>
                    <a:pt x="1134" y="633"/>
                  </a:cubicBezTo>
                  <a:cubicBezTo>
                    <a:pt x="837" y="785"/>
                    <a:pt x="523" y="882"/>
                    <a:pt x="194" y="930"/>
                  </a:cubicBezTo>
                  <a:cubicBezTo>
                    <a:pt x="130" y="930"/>
                    <a:pt x="65" y="954"/>
                    <a:pt x="1" y="986"/>
                  </a:cubicBezTo>
                  <a:cubicBezTo>
                    <a:pt x="30" y="1065"/>
                    <a:pt x="104" y="1125"/>
                    <a:pt x="188" y="1125"/>
                  </a:cubicBezTo>
                  <a:cubicBezTo>
                    <a:pt x="198" y="1125"/>
                    <a:pt x="208" y="1125"/>
                    <a:pt x="218" y="1123"/>
                  </a:cubicBezTo>
                  <a:cubicBezTo>
                    <a:pt x="572" y="1083"/>
                    <a:pt x="917" y="970"/>
                    <a:pt x="1230" y="801"/>
                  </a:cubicBezTo>
                  <a:cubicBezTo>
                    <a:pt x="1359" y="729"/>
                    <a:pt x="1496" y="560"/>
                    <a:pt x="1664" y="343"/>
                  </a:cubicBezTo>
                  <a:cubicBezTo>
                    <a:pt x="1696" y="295"/>
                    <a:pt x="1737" y="247"/>
                    <a:pt x="1761" y="223"/>
                  </a:cubicBezTo>
                  <a:cubicBezTo>
                    <a:pt x="1820" y="209"/>
                    <a:pt x="1880" y="202"/>
                    <a:pt x="1940" y="202"/>
                  </a:cubicBezTo>
                  <a:cubicBezTo>
                    <a:pt x="2119" y="202"/>
                    <a:pt x="2298" y="263"/>
                    <a:pt x="2436" y="384"/>
                  </a:cubicBezTo>
                  <a:cubicBezTo>
                    <a:pt x="2717" y="625"/>
                    <a:pt x="2604" y="1163"/>
                    <a:pt x="2540" y="1251"/>
                  </a:cubicBezTo>
                  <a:cubicBezTo>
                    <a:pt x="2404" y="1396"/>
                    <a:pt x="2251" y="1525"/>
                    <a:pt x="2074" y="1629"/>
                  </a:cubicBezTo>
                  <a:cubicBezTo>
                    <a:pt x="1970" y="1605"/>
                    <a:pt x="1873" y="1589"/>
                    <a:pt x="1777" y="1557"/>
                  </a:cubicBezTo>
                  <a:cubicBezTo>
                    <a:pt x="1565" y="1505"/>
                    <a:pt x="1414" y="1469"/>
                    <a:pt x="1305" y="1469"/>
                  </a:cubicBezTo>
                  <a:cubicBezTo>
                    <a:pt x="1278" y="1469"/>
                    <a:pt x="1253" y="1472"/>
                    <a:pt x="1230" y="1476"/>
                  </a:cubicBezTo>
                  <a:cubicBezTo>
                    <a:pt x="1086" y="1501"/>
                    <a:pt x="660" y="1629"/>
                    <a:pt x="644" y="1637"/>
                  </a:cubicBezTo>
                  <a:cubicBezTo>
                    <a:pt x="563" y="1653"/>
                    <a:pt x="515" y="1726"/>
                    <a:pt x="499" y="1798"/>
                  </a:cubicBezTo>
                  <a:cubicBezTo>
                    <a:pt x="548" y="1822"/>
                    <a:pt x="602" y="1833"/>
                    <a:pt x="653" y="1833"/>
                  </a:cubicBezTo>
                  <a:cubicBezTo>
                    <a:pt x="669" y="1833"/>
                    <a:pt x="685" y="1832"/>
                    <a:pt x="700" y="1830"/>
                  </a:cubicBezTo>
                  <a:cubicBezTo>
                    <a:pt x="700" y="1830"/>
                    <a:pt x="1134" y="1701"/>
                    <a:pt x="1279" y="1669"/>
                  </a:cubicBezTo>
                  <a:cubicBezTo>
                    <a:pt x="1288" y="1667"/>
                    <a:pt x="1300" y="1666"/>
                    <a:pt x="1314" y="1666"/>
                  </a:cubicBezTo>
                  <a:cubicBezTo>
                    <a:pt x="1486" y="1666"/>
                    <a:pt x="1948" y="1831"/>
                    <a:pt x="2090" y="1831"/>
                  </a:cubicBezTo>
                  <a:cubicBezTo>
                    <a:pt x="2096" y="1831"/>
                    <a:pt x="2102" y="1831"/>
                    <a:pt x="2106" y="1830"/>
                  </a:cubicBezTo>
                  <a:cubicBezTo>
                    <a:pt x="2227" y="1806"/>
                    <a:pt x="2572" y="1533"/>
                    <a:pt x="2701" y="1372"/>
                  </a:cubicBezTo>
                  <a:cubicBezTo>
                    <a:pt x="2821" y="1211"/>
                    <a:pt x="2942" y="552"/>
                    <a:pt x="2572" y="231"/>
                  </a:cubicBezTo>
                  <a:cubicBezTo>
                    <a:pt x="2371" y="52"/>
                    <a:pt x="2126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6;p28">
              <a:extLst>
                <a:ext uri="{FF2B5EF4-FFF2-40B4-BE49-F238E27FC236}">
                  <a16:creationId xmlns:a16="http://schemas.microsoft.com/office/drawing/2014/main" id="{ECDAF870-1A31-6E77-1CD5-89E2654BBD85}"/>
                </a:ext>
              </a:extLst>
            </p:cNvPr>
            <p:cNvSpPr/>
            <p:nvPr/>
          </p:nvSpPr>
          <p:spPr>
            <a:xfrm>
              <a:off x="1900951" y="2798702"/>
              <a:ext cx="91386" cy="177430"/>
            </a:xfrm>
            <a:custGeom>
              <a:avLst/>
              <a:gdLst/>
              <a:ahLst/>
              <a:cxnLst/>
              <a:rect l="l" t="t" r="r" b="b"/>
              <a:pathLst>
                <a:path w="1263" h="2452" extrusionOk="0">
                  <a:moveTo>
                    <a:pt x="740" y="0"/>
                  </a:moveTo>
                  <a:cubicBezTo>
                    <a:pt x="234" y="466"/>
                    <a:pt x="1" y="1607"/>
                    <a:pt x="89" y="2298"/>
                  </a:cubicBezTo>
                  <a:cubicBezTo>
                    <a:pt x="178" y="2315"/>
                    <a:pt x="298" y="2339"/>
                    <a:pt x="443" y="2379"/>
                  </a:cubicBezTo>
                  <a:cubicBezTo>
                    <a:pt x="547" y="2411"/>
                    <a:pt x="644" y="2427"/>
                    <a:pt x="748" y="2451"/>
                  </a:cubicBezTo>
                  <a:cubicBezTo>
                    <a:pt x="925" y="2347"/>
                    <a:pt x="1078" y="2218"/>
                    <a:pt x="1214" y="2073"/>
                  </a:cubicBezTo>
                  <a:cubicBezTo>
                    <a:pt x="1238" y="2033"/>
                    <a:pt x="1254" y="1993"/>
                    <a:pt x="1262" y="1945"/>
                  </a:cubicBezTo>
                  <a:cubicBezTo>
                    <a:pt x="1262" y="1937"/>
                    <a:pt x="820" y="65"/>
                    <a:pt x="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7;p28">
              <a:extLst>
                <a:ext uri="{FF2B5EF4-FFF2-40B4-BE49-F238E27FC236}">
                  <a16:creationId xmlns:a16="http://schemas.microsoft.com/office/drawing/2014/main" id="{75EF764B-AD03-4FCA-675C-A4206E86F3A1}"/>
                </a:ext>
              </a:extLst>
            </p:cNvPr>
            <p:cNvSpPr/>
            <p:nvPr/>
          </p:nvSpPr>
          <p:spPr>
            <a:xfrm>
              <a:off x="1906233" y="2826561"/>
              <a:ext cx="27351" cy="101885"/>
            </a:xfrm>
            <a:custGeom>
              <a:avLst/>
              <a:gdLst/>
              <a:ahLst/>
              <a:cxnLst/>
              <a:rect l="l" t="t" r="r" b="b"/>
              <a:pathLst>
                <a:path w="378" h="1408" extrusionOk="0">
                  <a:moveTo>
                    <a:pt x="378" y="1"/>
                  </a:moveTo>
                  <a:lnTo>
                    <a:pt x="346" y="49"/>
                  </a:lnTo>
                  <a:cubicBezTo>
                    <a:pt x="314" y="97"/>
                    <a:pt x="289" y="146"/>
                    <a:pt x="265" y="194"/>
                  </a:cubicBezTo>
                  <a:cubicBezTo>
                    <a:pt x="241" y="258"/>
                    <a:pt x="209" y="330"/>
                    <a:pt x="177" y="411"/>
                  </a:cubicBezTo>
                  <a:cubicBezTo>
                    <a:pt x="145" y="491"/>
                    <a:pt x="121" y="588"/>
                    <a:pt x="89" y="676"/>
                  </a:cubicBezTo>
                  <a:cubicBezTo>
                    <a:pt x="81" y="716"/>
                    <a:pt x="72" y="764"/>
                    <a:pt x="64" y="813"/>
                  </a:cubicBezTo>
                  <a:cubicBezTo>
                    <a:pt x="48" y="853"/>
                    <a:pt x="40" y="901"/>
                    <a:pt x="40" y="941"/>
                  </a:cubicBezTo>
                  <a:cubicBezTo>
                    <a:pt x="24" y="1030"/>
                    <a:pt x="16" y="1110"/>
                    <a:pt x="8" y="1174"/>
                  </a:cubicBezTo>
                  <a:cubicBezTo>
                    <a:pt x="0" y="1246"/>
                    <a:pt x="0" y="1303"/>
                    <a:pt x="0" y="1343"/>
                  </a:cubicBezTo>
                  <a:lnTo>
                    <a:pt x="0" y="1407"/>
                  </a:lnTo>
                  <a:cubicBezTo>
                    <a:pt x="0" y="1407"/>
                    <a:pt x="0" y="1383"/>
                    <a:pt x="8" y="1343"/>
                  </a:cubicBezTo>
                  <a:cubicBezTo>
                    <a:pt x="16" y="1303"/>
                    <a:pt x="24" y="1246"/>
                    <a:pt x="40" y="1182"/>
                  </a:cubicBezTo>
                  <a:cubicBezTo>
                    <a:pt x="40" y="1142"/>
                    <a:pt x="48" y="1110"/>
                    <a:pt x="56" y="1070"/>
                  </a:cubicBezTo>
                  <a:cubicBezTo>
                    <a:pt x="64" y="1030"/>
                    <a:pt x="72" y="989"/>
                    <a:pt x="81" y="949"/>
                  </a:cubicBezTo>
                  <a:cubicBezTo>
                    <a:pt x="97" y="861"/>
                    <a:pt x="113" y="772"/>
                    <a:pt x="137" y="684"/>
                  </a:cubicBezTo>
                  <a:cubicBezTo>
                    <a:pt x="169" y="596"/>
                    <a:pt x="185" y="507"/>
                    <a:pt x="217" y="427"/>
                  </a:cubicBezTo>
                  <a:lnTo>
                    <a:pt x="257" y="314"/>
                  </a:lnTo>
                  <a:lnTo>
                    <a:pt x="289" y="210"/>
                  </a:lnTo>
                  <a:cubicBezTo>
                    <a:pt x="314" y="146"/>
                    <a:pt x="338" y="89"/>
                    <a:pt x="354" y="57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52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8;p28">
              <a:extLst>
                <a:ext uri="{FF2B5EF4-FFF2-40B4-BE49-F238E27FC236}">
                  <a16:creationId xmlns:a16="http://schemas.microsoft.com/office/drawing/2014/main" id="{6721BDA3-3A31-6022-D538-4AB112EE71C8}"/>
                </a:ext>
              </a:extLst>
            </p:cNvPr>
            <p:cNvSpPr/>
            <p:nvPr/>
          </p:nvSpPr>
          <p:spPr>
            <a:xfrm>
              <a:off x="1906233" y="2798702"/>
              <a:ext cx="85525" cy="177430"/>
            </a:xfrm>
            <a:custGeom>
              <a:avLst/>
              <a:gdLst/>
              <a:ahLst/>
              <a:cxnLst/>
              <a:rect l="l" t="t" r="r" b="b"/>
              <a:pathLst>
                <a:path w="1182" h="2452" extrusionOk="0">
                  <a:moveTo>
                    <a:pt x="667" y="0"/>
                  </a:moveTo>
                  <a:cubicBezTo>
                    <a:pt x="555" y="691"/>
                    <a:pt x="531" y="1390"/>
                    <a:pt x="587" y="2081"/>
                  </a:cubicBezTo>
                  <a:cubicBezTo>
                    <a:pt x="587" y="2081"/>
                    <a:pt x="241" y="2122"/>
                    <a:pt x="0" y="2178"/>
                  </a:cubicBezTo>
                  <a:cubicBezTo>
                    <a:pt x="0" y="2218"/>
                    <a:pt x="0" y="2258"/>
                    <a:pt x="8" y="2298"/>
                  </a:cubicBezTo>
                  <a:cubicBezTo>
                    <a:pt x="105" y="2315"/>
                    <a:pt x="217" y="2339"/>
                    <a:pt x="370" y="2379"/>
                  </a:cubicBezTo>
                  <a:cubicBezTo>
                    <a:pt x="466" y="2411"/>
                    <a:pt x="571" y="2427"/>
                    <a:pt x="667" y="2451"/>
                  </a:cubicBezTo>
                  <a:cubicBezTo>
                    <a:pt x="844" y="2347"/>
                    <a:pt x="1005" y="2218"/>
                    <a:pt x="1133" y="2073"/>
                  </a:cubicBezTo>
                  <a:cubicBezTo>
                    <a:pt x="1157" y="2033"/>
                    <a:pt x="1173" y="1993"/>
                    <a:pt x="1181" y="1945"/>
                  </a:cubicBezTo>
                  <a:cubicBezTo>
                    <a:pt x="1181" y="1937"/>
                    <a:pt x="739" y="65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99;p28">
              <a:extLst>
                <a:ext uri="{FF2B5EF4-FFF2-40B4-BE49-F238E27FC236}">
                  <a16:creationId xmlns:a16="http://schemas.microsoft.com/office/drawing/2014/main" id="{8FF6706A-1D51-78CB-90DC-840A2402C04A}"/>
                </a:ext>
              </a:extLst>
            </p:cNvPr>
            <p:cNvSpPr/>
            <p:nvPr/>
          </p:nvSpPr>
          <p:spPr>
            <a:xfrm>
              <a:off x="1780622" y="2841106"/>
              <a:ext cx="75685" cy="47759"/>
            </a:xfrm>
            <a:custGeom>
              <a:avLst/>
              <a:gdLst/>
              <a:ahLst/>
              <a:cxnLst/>
              <a:rect l="l" t="t" r="r" b="b"/>
              <a:pathLst>
                <a:path w="1046" h="660" extrusionOk="0">
                  <a:moveTo>
                    <a:pt x="1045" y="1"/>
                  </a:moveTo>
                  <a:lnTo>
                    <a:pt x="1045" y="1"/>
                  </a:lnTo>
                  <a:cubicBezTo>
                    <a:pt x="976" y="140"/>
                    <a:pt x="717" y="219"/>
                    <a:pt x="480" y="219"/>
                  </a:cubicBezTo>
                  <a:cubicBezTo>
                    <a:pt x="416" y="219"/>
                    <a:pt x="354" y="214"/>
                    <a:pt x="298" y="202"/>
                  </a:cubicBezTo>
                  <a:lnTo>
                    <a:pt x="298" y="202"/>
                  </a:lnTo>
                  <a:cubicBezTo>
                    <a:pt x="314" y="234"/>
                    <a:pt x="121" y="467"/>
                    <a:pt x="57" y="499"/>
                  </a:cubicBezTo>
                  <a:cubicBezTo>
                    <a:pt x="25" y="515"/>
                    <a:pt x="9" y="547"/>
                    <a:pt x="1" y="579"/>
                  </a:cubicBezTo>
                  <a:cubicBezTo>
                    <a:pt x="121" y="636"/>
                    <a:pt x="250" y="660"/>
                    <a:pt x="386" y="660"/>
                  </a:cubicBezTo>
                  <a:cubicBezTo>
                    <a:pt x="643" y="652"/>
                    <a:pt x="989" y="499"/>
                    <a:pt x="10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00;p28">
              <a:extLst>
                <a:ext uri="{FF2B5EF4-FFF2-40B4-BE49-F238E27FC236}">
                  <a16:creationId xmlns:a16="http://schemas.microsoft.com/office/drawing/2014/main" id="{0778D0B3-67B1-1546-060B-7BEBA7905E4F}"/>
                </a:ext>
              </a:extLst>
            </p:cNvPr>
            <p:cNvSpPr/>
            <p:nvPr/>
          </p:nvSpPr>
          <p:spPr>
            <a:xfrm>
              <a:off x="1858550" y="3044735"/>
              <a:ext cx="98115" cy="133724"/>
            </a:xfrm>
            <a:custGeom>
              <a:avLst/>
              <a:gdLst/>
              <a:ahLst/>
              <a:cxnLst/>
              <a:rect l="l" t="t" r="r" b="b"/>
              <a:pathLst>
                <a:path w="1356" h="1848" extrusionOk="0">
                  <a:moveTo>
                    <a:pt x="546" y="0"/>
                  </a:moveTo>
                  <a:cubicBezTo>
                    <a:pt x="377" y="0"/>
                    <a:pt x="232" y="56"/>
                    <a:pt x="177" y="168"/>
                  </a:cubicBezTo>
                  <a:cubicBezTo>
                    <a:pt x="89" y="867"/>
                    <a:pt x="0" y="1847"/>
                    <a:pt x="0" y="1847"/>
                  </a:cubicBezTo>
                  <a:cubicBezTo>
                    <a:pt x="482" y="1510"/>
                    <a:pt x="924" y="1132"/>
                    <a:pt x="1334" y="706"/>
                  </a:cubicBezTo>
                  <a:cubicBezTo>
                    <a:pt x="1356" y="240"/>
                    <a:pt x="898" y="0"/>
                    <a:pt x="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01;p28">
              <a:extLst>
                <a:ext uri="{FF2B5EF4-FFF2-40B4-BE49-F238E27FC236}">
                  <a16:creationId xmlns:a16="http://schemas.microsoft.com/office/drawing/2014/main" id="{56D075DF-FF86-38AF-B5C3-438935323573}"/>
                </a:ext>
              </a:extLst>
            </p:cNvPr>
            <p:cNvSpPr/>
            <p:nvPr/>
          </p:nvSpPr>
          <p:spPr>
            <a:xfrm>
              <a:off x="1858550" y="3044735"/>
              <a:ext cx="98115" cy="133724"/>
            </a:xfrm>
            <a:custGeom>
              <a:avLst/>
              <a:gdLst/>
              <a:ahLst/>
              <a:cxnLst/>
              <a:rect l="l" t="t" r="r" b="b"/>
              <a:pathLst>
                <a:path w="1356" h="1848" extrusionOk="0">
                  <a:moveTo>
                    <a:pt x="545" y="1"/>
                  </a:moveTo>
                  <a:cubicBezTo>
                    <a:pt x="376" y="1"/>
                    <a:pt x="232" y="56"/>
                    <a:pt x="177" y="168"/>
                  </a:cubicBezTo>
                  <a:cubicBezTo>
                    <a:pt x="225" y="159"/>
                    <a:pt x="269" y="154"/>
                    <a:pt x="310" y="154"/>
                  </a:cubicBezTo>
                  <a:cubicBezTo>
                    <a:pt x="679" y="154"/>
                    <a:pt x="731" y="514"/>
                    <a:pt x="731" y="514"/>
                  </a:cubicBezTo>
                  <a:cubicBezTo>
                    <a:pt x="731" y="514"/>
                    <a:pt x="193" y="1582"/>
                    <a:pt x="0" y="1847"/>
                  </a:cubicBezTo>
                  <a:cubicBezTo>
                    <a:pt x="482" y="1510"/>
                    <a:pt x="924" y="1132"/>
                    <a:pt x="1334" y="714"/>
                  </a:cubicBezTo>
                  <a:cubicBezTo>
                    <a:pt x="1356" y="242"/>
                    <a:pt x="897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02;p28">
              <a:extLst>
                <a:ext uri="{FF2B5EF4-FFF2-40B4-BE49-F238E27FC236}">
                  <a16:creationId xmlns:a16="http://schemas.microsoft.com/office/drawing/2014/main" id="{AA69B830-B49E-2A67-134C-35F950247B82}"/>
                </a:ext>
              </a:extLst>
            </p:cNvPr>
            <p:cNvSpPr/>
            <p:nvPr/>
          </p:nvSpPr>
          <p:spPr>
            <a:xfrm>
              <a:off x="1793429" y="2841106"/>
              <a:ext cx="62877" cy="28004"/>
            </a:xfrm>
            <a:custGeom>
              <a:avLst/>
              <a:gdLst/>
              <a:ahLst/>
              <a:cxnLst/>
              <a:rect l="l" t="t" r="r" b="b"/>
              <a:pathLst>
                <a:path w="869" h="387" extrusionOk="0">
                  <a:moveTo>
                    <a:pt x="868" y="1"/>
                  </a:moveTo>
                  <a:cubicBezTo>
                    <a:pt x="797" y="144"/>
                    <a:pt x="526" y="224"/>
                    <a:pt x="285" y="224"/>
                  </a:cubicBezTo>
                  <a:cubicBezTo>
                    <a:pt x="227" y="224"/>
                    <a:pt x="172" y="219"/>
                    <a:pt x="121" y="210"/>
                  </a:cubicBezTo>
                  <a:lnTo>
                    <a:pt x="121" y="210"/>
                  </a:lnTo>
                  <a:cubicBezTo>
                    <a:pt x="129" y="226"/>
                    <a:pt x="65" y="306"/>
                    <a:pt x="0" y="387"/>
                  </a:cubicBezTo>
                  <a:cubicBezTo>
                    <a:pt x="169" y="379"/>
                    <a:pt x="723" y="322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03;p28">
              <a:extLst>
                <a:ext uri="{FF2B5EF4-FFF2-40B4-BE49-F238E27FC236}">
                  <a16:creationId xmlns:a16="http://schemas.microsoft.com/office/drawing/2014/main" id="{F194A4DA-C575-FC3F-EB38-583F86BF32C4}"/>
                </a:ext>
              </a:extLst>
            </p:cNvPr>
            <p:cNvSpPr/>
            <p:nvPr/>
          </p:nvSpPr>
          <p:spPr>
            <a:xfrm>
              <a:off x="2042842" y="2657956"/>
              <a:ext cx="168662" cy="283874"/>
            </a:xfrm>
            <a:custGeom>
              <a:avLst/>
              <a:gdLst/>
              <a:ahLst/>
              <a:cxnLst/>
              <a:rect l="l" t="t" r="r" b="b"/>
              <a:pathLst>
                <a:path w="2331" h="3923" extrusionOk="0">
                  <a:moveTo>
                    <a:pt x="2331" y="1"/>
                  </a:moveTo>
                  <a:cubicBezTo>
                    <a:pt x="2331" y="1"/>
                    <a:pt x="515" y="2106"/>
                    <a:pt x="314" y="2363"/>
                  </a:cubicBezTo>
                  <a:cubicBezTo>
                    <a:pt x="113" y="2628"/>
                    <a:pt x="1" y="3167"/>
                    <a:pt x="226" y="3552"/>
                  </a:cubicBezTo>
                  <a:cubicBezTo>
                    <a:pt x="442" y="3922"/>
                    <a:pt x="981" y="3842"/>
                    <a:pt x="1302" y="3737"/>
                  </a:cubicBezTo>
                  <a:cubicBezTo>
                    <a:pt x="1632" y="3641"/>
                    <a:pt x="2331" y="3175"/>
                    <a:pt x="2331" y="3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04;p28">
              <a:extLst>
                <a:ext uri="{FF2B5EF4-FFF2-40B4-BE49-F238E27FC236}">
                  <a16:creationId xmlns:a16="http://schemas.microsoft.com/office/drawing/2014/main" id="{241DF83B-7EDF-D16A-DFED-9962B374CAE9}"/>
                </a:ext>
              </a:extLst>
            </p:cNvPr>
            <p:cNvSpPr/>
            <p:nvPr/>
          </p:nvSpPr>
          <p:spPr>
            <a:xfrm>
              <a:off x="2046315" y="2828949"/>
              <a:ext cx="29160" cy="101234"/>
            </a:xfrm>
            <a:custGeom>
              <a:avLst/>
              <a:gdLst/>
              <a:ahLst/>
              <a:cxnLst/>
              <a:rect l="l" t="t" r="r" b="b"/>
              <a:pathLst>
                <a:path w="403" h="1399" extrusionOk="0">
                  <a:moveTo>
                    <a:pt x="266" y="0"/>
                  </a:moveTo>
                  <a:cubicBezTo>
                    <a:pt x="266" y="0"/>
                    <a:pt x="250" y="16"/>
                    <a:pt x="226" y="56"/>
                  </a:cubicBezTo>
                  <a:cubicBezTo>
                    <a:pt x="186" y="105"/>
                    <a:pt x="153" y="153"/>
                    <a:pt x="129" y="209"/>
                  </a:cubicBezTo>
                  <a:cubicBezTo>
                    <a:pt x="105" y="249"/>
                    <a:pt x="89" y="281"/>
                    <a:pt x="81" y="322"/>
                  </a:cubicBezTo>
                  <a:cubicBezTo>
                    <a:pt x="65" y="362"/>
                    <a:pt x="49" y="410"/>
                    <a:pt x="41" y="450"/>
                  </a:cubicBezTo>
                  <a:cubicBezTo>
                    <a:pt x="25" y="498"/>
                    <a:pt x="17" y="547"/>
                    <a:pt x="17" y="595"/>
                  </a:cubicBezTo>
                  <a:cubicBezTo>
                    <a:pt x="1" y="699"/>
                    <a:pt x="9" y="796"/>
                    <a:pt x="25" y="900"/>
                  </a:cubicBezTo>
                  <a:cubicBezTo>
                    <a:pt x="33" y="948"/>
                    <a:pt x="49" y="997"/>
                    <a:pt x="65" y="1037"/>
                  </a:cubicBezTo>
                  <a:cubicBezTo>
                    <a:pt x="81" y="1085"/>
                    <a:pt x="97" y="1125"/>
                    <a:pt x="121" y="1165"/>
                  </a:cubicBezTo>
                  <a:cubicBezTo>
                    <a:pt x="129" y="1181"/>
                    <a:pt x="145" y="1205"/>
                    <a:pt x="161" y="1222"/>
                  </a:cubicBezTo>
                  <a:lnTo>
                    <a:pt x="194" y="1262"/>
                  </a:lnTo>
                  <a:cubicBezTo>
                    <a:pt x="218" y="1286"/>
                    <a:pt x="242" y="1310"/>
                    <a:pt x="274" y="1334"/>
                  </a:cubicBezTo>
                  <a:cubicBezTo>
                    <a:pt x="298" y="1350"/>
                    <a:pt x="322" y="1366"/>
                    <a:pt x="338" y="1374"/>
                  </a:cubicBezTo>
                  <a:lnTo>
                    <a:pt x="403" y="1398"/>
                  </a:lnTo>
                  <a:cubicBezTo>
                    <a:pt x="403" y="1398"/>
                    <a:pt x="386" y="1382"/>
                    <a:pt x="354" y="1358"/>
                  </a:cubicBezTo>
                  <a:cubicBezTo>
                    <a:pt x="338" y="1342"/>
                    <a:pt x="322" y="1326"/>
                    <a:pt x="298" y="1302"/>
                  </a:cubicBezTo>
                  <a:cubicBezTo>
                    <a:pt x="274" y="1278"/>
                    <a:pt x="258" y="1254"/>
                    <a:pt x="242" y="1230"/>
                  </a:cubicBezTo>
                  <a:lnTo>
                    <a:pt x="210" y="1181"/>
                  </a:lnTo>
                  <a:cubicBezTo>
                    <a:pt x="202" y="1165"/>
                    <a:pt x="194" y="1149"/>
                    <a:pt x="186" y="1125"/>
                  </a:cubicBezTo>
                  <a:cubicBezTo>
                    <a:pt x="169" y="1093"/>
                    <a:pt x="161" y="1053"/>
                    <a:pt x="145" y="1013"/>
                  </a:cubicBezTo>
                  <a:cubicBezTo>
                    <a:pt x="137" y="964"/>
                    <a:pt x="129" y="924"/>
                    <a:pt x="121" y="876"/>
                  </a:cubicBezTo>
                  <a:cubicBezTo>
                    <a:pt x="113" y="828"/>
                    <a:pt x="105" y="788"/>
                    <a:pt x="105" y="739"/>
                  </a:cubicBezTo>
                  <a:cubicBezTo>
                    <a:pt x="105" y="691"/>
                    <a:pt x="105" y="643"/>
                    <a:pt x="105" y="603"/>
                  </a:cubicBezTo>
                  <a:cubicBezTo>
                    <a:pt x="113" y="555"/>
                    <a:pt x="113" y="506"/>
                    <a:pt x="121" y="466"/>
                  </a:cubicBezTo>
                  <a:cubicBezTo>
                    <a:pt x="129" y="418"/>
                    <a:pt x="137" y="378"/>
                    <a:pt x="145" y="338"/>
                  </a:cubicBezTo>
                  <a:cubicBezTo>
                    <a:pt x="153" y="297"/>
                    <a:pt x="161" y="257"/>
                    <a:pt x="178" y="225"/>
                  </a:cubicBezTo>
                  <a:cubicBezTo>
                    <a:pt x="194" y="169"/>
                    <a:pt x="218" y="113"/>
                    <a:pt x="242" y="64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05;p28">
              <a:extLst>
                <a:ext uri="{FF2B5EF4-FFF2-40B4-BE49-F238E27FC236}">
                  <a16:creationId xmlns:a16="http://schemas.microsoft.com/office/drawing/2014/main" id="{1FE4F949-6890-491E-38AD-C1D9A874E467}"/>
                </a:ext>
              </a:extLst>
            </p:cNvPr>
            <p:cNvSpPr/>
            <p:nvPr/>
          </p:nvSpPr>
          <p:spPr>
            <a:xfrm>
              <a:off x="2120191" y="2645148"/>
              <a:ext cx="888461" cy="315858"/>
            </a:xfrm>
            <a:custGeom>
              <a:avLst/>
              <a:gdLst/>
              <a:ahLst/>
              <a:cxnLst/>
              <a:rect l="l" t="t" r="r" b="b"/>
              <a:pathLst>
                <a:path w="12279" h="4365" extrusionOk="0">
                  <a:moveTo>
                    <a:pt x="10004" y="1"/>
                  </a:moveTo>
                  <a:lnTo>
                    <a:pt x="0" y="2444"/>
                  </a:lnTo>
                  <a:lnTo>
                    <a:pt x="482" y="3103"/>
                  </a:lnTo>
                  <a:lnTo>
                    <a:pt x="3857" y="4364"/>
                  </a:lnTo>
                  <a:lnTo>
                    <a:pt x="12142" y="2203"/>
                  </a:lnTo>
                  <a:cubicBezTo>
                    <a:pt x="12142" y="2203"/>
                    <a:pt x="12278" y="1584"/>
                    <a:pt x="12142" y="1496"/>
                  </a:cubicBezTo>
                  <a:cubicBezTo>
                    <a:pt x="12005" y="1415"/>
                    <a:pt x="10004" y="1"/>
                    <a:pt x="10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06;p28">
              <a:extLst>
                <a:ext uri="{FF2B5EF4-FFF2-40B4-BE49-F238E27FC236}">
                  <a16:creationId xmlns:a16="http://schemas.microsoft.com/office/drawing/2014/main" id="{22A06A6E-34D3-53E3-7D8A-6CBC0E6C38C8}"/>
                </a:ext>
              </a:extLst>
            </p:cNvPr>
            <p:cNvSpPr/>
            <p:nvPr/>
          </p:nvSpPr>
          <p:spPr>
            <a:xfrm>
              <a:off x="2381833" y="2758540"/>
              <a:ext cx="624506" cy="202467"/>
            </a:xfrm>
            <a:custGeom>
              <a:avLst/>
              <a:gdLst/>
              <a:ahLst/>
              <a:cxnLst/>
              <a:rect l="l" t="t" r="r" b="b"/>
              <a:pathLst>
                <a:path w="8631" h="2798" extrusionOk="0">
                  <a:moveTo>
                    <a:pt x="0" y="2211"/>
                  </a:moveTo>
                  <a:lnTo>
                    <a:pt x="241" y="2797"/>
                  </a:lnTo>
                  <a:lnTo>
                    <a:pt x="8534" y="636"/>
                  </a:lnTo>
                  <a:cubicBezTo>
                    <a:pt x="8534" y="636"/>
                    <a:pt x="8630" y="186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07;p28">
              <a:extLst>
                <a:ext uri="{FF2B5EF4-FFF2-40B4-BE49-F238E27FC236}">
                  <a16:creationId xmlns:a16="http://schemas.microsoft.com/office/drawing/2014/main" id="{AE490B66-7D71-A82C-3B78-6DE03F71589E}"/>
                </a:ext>
              </a:extLst>
            </p:cNvPr>
            <p:cNvSpPr/>
            <p:nvPr/>
          </p:nvSpPr>
          <p:spPr>
            <a:xfrm>
              <a:off x="2046315" y="2485877"/>
              <a:ext cx="807712" cy="343138"/>
            </a:xfrm>
            <a:custGeom>
              <a:avLst/>
              <a:gdLst/>
              <a:ahLst/>
              <a:cxnLst/>
              <a:rect l="l" t="t" r="r" b="b"/>
              <a:pathLst>
                <a:path w="11163" h="4742" extrusionOk="0">
                  <a:moveTo>
                    <a:pt x="8888" y="0"/>
                  </a:moveTo>
                  <a:lnTo>
                    <a:pt x="1" y="1921"/>
                  </a:lnTo>
                  <a:lnTo>
                    <a:pt x="1021" y="4741"/>
                  </a:lnTo>
                  <a:lnTo>
                    <a:pt x="11025" y="2202"/>
                  </a:lnTo>
                  <a:cubicBezTo>
                    <a:pt x="11025" y="2202"/>
                    <a:pt x="11162" y="1591"/>
                    <a:pt x="11025" y="1503"/>
                  </a:cubicBezTo>
                  <a:cubicBezTo>
                    <a:pt x="10889" y="1406"/>
                    <a:pt x="8888" y="0"/>
                    <a:pt x="8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08;p28">
              <a:extLst>
                <a:ext uri="{FF2B5EF4-FFF2-40B4-BE49-F238E27FC236}">
                  <a16:creationId xmlns:a16="http://schemas.microsoft.com/office/drawing/2014/main" id="{DD9A7595-A44F-35E5-7E84-3DAA2F0A3729}"/>
                </a:ext>
              </a:extLst>
            </p:cNvPr>
            <p:cNvSpPr/>
            <p:nvPr/>
          </p:nvSpPr>
          <p:spPr>
            <a:xfrm>
              <a:off x="2093998" y="2599270"/>
              <a:ext cx="757641" cy="230906"/>
            </a:xfrm>
            <a:custGeom>
              <a:avLst/>
              <a:gdLst/>
              <a:ahLst/>
              <a:cxnLst/>
              <a:rect l="l" t="t" r="r" b="b"/>
              <a:pathLst>
                <a:path w="10471" h="3191" extrusionOk="0">
                  <a:moveTo>
                    <a:pt x="1" y="2596"/>
                  </a:moveTo>
                  <a:lnTo>
                    <a:pt x="242" y="3190"/>
                  </a:lnTo>
                  <a:lnTo>
                    <a:pt x="10374" y="635"/>
                  </a:lnTo>
                  <a:cubicBezTo>
                    <a:pt x="10374" y="635"/>
                    <a:pt x="10471" y="185"/>
                    <a:pt x="10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09;p28">
              <a:extLst>
                <a:ext uri="{FF2B5EF4-FFF2-40B4-BE49-F238E27FC236}">
                  <a16:creationId xmlns:a16="http://schemas.microsoft.com/office/drawing/2014/main" id="{DF5CD920-77E0-34D1-4939-15DCBCEF14AF}"/>
                </a:ext>
              </a:extLst>
            </p:cNvPr>
            <p:cNvSpPr/>
            <p:nvPr/>
          </p:nvSpPr>
          <p:spPr>
            <a:xfrm>
              <a:off x="2039369" y="2344552"/>
              <a:ext cx="660539" cy="280328"/>
            </a:xfrm>
            <a:custGeom>
              <a:avLst/>
              <a:gdLst/>
              <a:ahLst/>
              <a:cxnLst/>
              <a:rect l="l" t="t" r="r" b="b"/>
              <a:pathLst>
                <a:path w="9129" h="3874" extrusionOk="0">
                  <a:moveTo>
                    <a:pt x="7361" y="1"/>
                  </a:moveTo>
                  <a:lnTo>
                    <a:pt x="0" y="2267"/>
                  </a:lnTo>
                  <a:lnTo>
                    <a:pt x="651" y="3874"/>
                  </a:lnTo>
                  <a:lnTo>
                    <a:pt x="8984" y="1953"/>
                  </a:lnTo>
                  <a:cubicBezTo>
                    <a:pt x="8984" y="1953"/>
                    <a:pt x="9129" y="1342"/>
                    <a:pt x="8984" y="1254"/>
                  </a:cubicBezTo>
                  <a:cubicBezTo>
                    <a:pt x="8847" y="1166"/>
                    <a:pt x="7361" y="1"/>
                    <a:pt x="7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10;p28">
              <a:extLst>
                <a:ext uri="{FF2B5EF4-FFF2-40B4-BE49-F238E27FC236}">
                  <a16:creationId xmlns:a16="http://schemas.microsoft.com/office/drawing/2014/main" id="{EB2ACBC4-FED6-28EA-0B25-5FFA9CCEECC9}"/>
                </a:ext>
              </a:extLst>
            </p:cNvPr>
            <p:cNvSpPr/>
            <p:nvPr/>
          </p:nvSpPr>
          <p:spPr>
            <a:xfrm>
              <a:off x="2069035" y="2439927"/>
              <a:ext cx="627979" cy="184956"/>
            </a:xfrm>
            <a:custGeom>
              <a:avLst/>
              <a:gdLst/>
              <a:ahLst/>
              <a:cxnLst/>
              <a:rect l="l" t="t" r="r" b="b"/>
              <a:pathLst>
                <a:path w="8679" h="2556" extrusionOk="0">
                  <a:moveTo>
                    <a:pt x="0" y="1961"/>
                  </a:moveTo>
                  <a:lnTo>
                    <a:pt x="241" y="2556"/>
                  </a:lnTo>
                  <a:lnTo>
                    <a:pt x="8574" y="635"/>
                  </a:lnTo>
                  <a:cubicBezTo>
                    <a:pt x="8574" y="635"/>
                    <a:pt x="8678" y="185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11;p28">
              <a:extLst>
                <a:ext uri="{FF2B5EF4-FFF2-40B4-BE49-F238E27FC236}">
                  <a16:creationId xmlns:a16="http://schemas.microsoft.com/office/drawing/2014/main" id="{BD1BA55E-D634-B200-E24D-867CFC897969}"/>
                </a:ext>
              </a:extLst>
            </p:cNvPr>
            <p:cNvSpPr/>
            <p:nvPr/>
          </p:nvSpPr>
          <p:spPr>
            <a:xfrm>
              <a:off x="2117876" y="2796965"/>
              <a:ext cx="934407" cy="224465"/>
            </a:xfrm>
            <a:custGeom>
              <a:avLst/>
              <a:gdLst/>
              <a:ahLst/>
              <a:cxnLst/>
              <a:rect l="l" t="t" r="r" b="b"/>
              <a:pathLst>
                <a:path w="12914" h="3102" extrusionOk="0">
                  <a:moveTo>
                    <a:pt x="731" y="1768"/>
                  </a:moveTo>
                  <a:cubicBezTo>
                    <a:pt x="1213" y="1680"/>
                    <a:pt x="1896" y="1551"/>
                    <a:pt x="2539" y="1824"/>
                  </a:cubicBezTo>
                  <a:cubicBezTo>
                    <a:pt x="3182" y="2089"/>
                    <a:pt x="3447" y="2435"/>
                    <a:pt x="3544" y="2588"/>
                  </a:cubicBezTo>
                  <a:cubicBezTo>
                    <a:pt x="3632" y="2748"/>
                    <a:pt x="3769" y="3102"/>
                    <a:pt x="4468" y="2965"/>
                  </a:cubicBezTo>
                  <a:cubicBezTo>
                    <a:pt x="5159" y="2829"/>
                    <a:pt x="12423" y="1093"/>
                    <a:pt x="12648" y="1013"/>
                  </a:cubicBezTo>
                  <a:cubicBezTo>
                    <a:pt x="12841" y="940"/>
                    <a:pt x="12913" y="707"/>
                    <a:pt x="12801" y="539"/>
                  </a:cubicBezTo>
                  <a:cubicBezTo>
                    <a:pt x="12712" y="386"/>
                    <a:pt x="12608" y="217"/>
                    <a:pt x="12560" y="153"/>
                  </a:cubicBezTo>
                  <a:cubicBezTo>
                    <a:pt x="12447" y="56"/>
                    <a:pt x="12294" y="16"/>
                    <a:pt x="12150" y="48"/>
                  </a:cubicBezTo>
                  <a:cubicBezTo>
                    <a:pt x="12005" y="89"/>
                    <a:pt x="5014" y="1880"/>
                    <a:pt x="4805" y="1913"/>
                  </a:cubicBezTo>
                  <a:cubicBezTo>
                    <a:pt x="4596" y="1937"/>
                    <a:pt x="4371" y="1993"/>
                    <a:pt x="4146" y="1792"/>
                  </a:cubicBezTo>
                  <a:cubicBezTo>
                    <a:pt x="3921" y="1583"/>
                    <a:pt x="2194" y="0"/>
                    <a:pt x="40" y="1005"/>
                  </a:cubicBezTo>
                  <a:cubicBezTo>
                    <a:pt x="0" y="1366"/>
                    <a:pt x="201" y="1728"/>
                    <a:pt x="731" y="1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12;p28">
              <a:extLst>
                <a:ext uri="{FF2B5EF4-FFF2-40B4-BE49-F238E27FC236}">
                  <a16:creationId xmlns:a16="http://schemas.microsoft.com/office/drawing/2014/main" id="{4F9B0089-66E4-5D76-59BD-6075917895CC}"/>
                </a:ext>
              </a:extLst>
            </p:cNvPr>
            <p:cNvSpPr/>
            <p:nvPr/>
          </p:nvSpPr>
          <p:spPr>
            <a:xfrm>
              <a:off x="2417867" y="2799063"/>
              <a:ext cx="621612" cy="159268"/>
            </a:xfrm>
            <a:custGeom>
              <a:avLst/>
              <a:gdLst/>
              <a:ahLst/>
              <a:cxnLst/>
              <a:rect l="l" t="t" r="r" b="b"/>
              <a:pathLst>
                <a:path w="8591" h="2201" extrusionOk="0">
                  <a:moveTo>
                    <a:pt x="8103" y="0"/>
                  </a:moveTo>
                  <a:cubicBezTo>
                    <a:pt x="8070" y="0"/>
                    <a:pt x="8037" y="4"/>
                    <a:pt x="8004" y="11"/>
                  </a:cubicBezTo>
                  <a:cubicBezTo>
                    <a:pt x="7859" y="52"/>
                    <a:pt x="868" y="1843"/>
                    <a:pt x="659" y="1876"/>
                  </a:cubicBezTo>
                  <a:cubicBezTo>
                    <a:pt x="571" y="1886"/>
                    <a:pt x="481" y="1902"/>
                    <a:pt x="388" y="1902"/>
                  </a:cubicBezTo>
                  <a:cubicBezTo>
                    <a:pt x="261" y="1902"/>
                    <a:pt x="131" y="1871"/>
                    <a:pt x="0" y="1755"/>
                  </a:cubicBezTo>
                  <a:lnTo>
                    <a:pt x="0" y="1755"/>
                  </a:lnTo>
                  <a:cubicBezTo>
                    <a:pt x="247" y="2032"/>
                    <a:pt x="520" y="2200"/>
                    <a:pt x="956" y="2200"/>
                  </a:cubicBezTo>
                  <a:cubicBezTo>
                    <a:pt x="1102" y="2200"/>
                    <a:pt x="1267" y="2181"/>
                    <a:pt x="1455" y="2141"/>
                  </a:cubicBezTo>
                  <a:cubicBezTo>
                    <a:pt x="2090" y="1996"/>
                    <a:pt x="7056" y="767"/>
                    <a:pt x="8590" y="381"/>
                  </a:cubicBezTo>
                  <a:cubicBezTo>
                    <a:pt x="8534" y="293"/>
                    <a:pt x="8478" y="204"/>
                    <a:pt x="8414" y="116"/>
                  </a:cubicBezTo>
                  <a:cubicBezTo>
                    <a:pt x="8327" y="41"/>
                    <a:pt x="8216" y="0"/>
                    <a:pt x="8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13;p28">
              <a:extLst>
                <a:ext uri="{FF2B5EF4-FFF2-40B4-BE49-F238E27FC236}">
                  <a16:creationId xmlns:a16="http://schemas.microsoft.com/office/drawing/2014/main" id="{C6B5357B-14EB-6D03-6062-657FDA538B9E}"/>
                </a:ext>
              </a:extLst>
            </p:cNvPr>
            <p:cNvSpPr/>
            <p:nvPr/>
          </p:nvSpPr>
          <p:spPr>
            <a:xfrm>
              <a:off x="1604433" y="2441808"/>
              <a:ext cx="431532" cy="261587"/>
            </a:xfrm>
            <a:custGeom>
              <a:avLst/>
              <a:gdLst/>
              <a:ahLst/>
              <a:cxnLst/>
              <a:rect l="l" t="t" r="r" b="b"/>
              <a:pathLst>
                <a:path w="5964" h="3615" extrusionOk="0">
                  <a:moveTo>
                    <a:pt x="4702" y="1"/>
                  </a:moveTo>
                  <a:cubicBezTo>
                    <a:pt x="3280" y="1"/>
                    <a:pt x="1807" y="98"/>
                    <a:pt x="1375" y="183"/>
                  </a:cubicBezTo>
                  <a:cubicBezTo>
                    <a:pt x="1286" y="199"/>
                    <a:pt x="1206" y="248"/>
                    <a:pt x="1150" y="320"/>
                  </a:cubicBezTo>
                  <a:cubicBezTo>
                    <a:pt x="901" y="706"/>
                    <a:pt x="338" y="2023"/>
                    <a:pt x="1" y="2988"/>
                  </a:cubicBezTo>
                  <a:lnTo>
                    <a:pt x="194" y="3614"/>
                  </a:lnTo>
                  <a:cubicBezTo>
                    <a:pt x="194" y="3614"/>
                    <a:pt x="2644" y="2361"/>
                    <a:pt x="3504" y="1983"/>
                  </a:cubicBezTo>
                  <a:cubicBezTo>
                    <a:pt x="3946" y="2289"/>
                    <a:pt x="4493" y="2891"/>
                    <a:pt x="4533" y="2931"/>
                  </a:cubicBezTo>
                  <a:cubicBezTo>
                    <a:pt x="4561" y="2964"/>
                    <a:pt x="4603" y="2981"/>
                    <a:pt x="4645" y="2981"/>
                  </a:cubicBezTo>
                  <a:cubicBezTo>
                    <a:pt x="4676" y="2981"/>
                    <a:pt x="4707" y="2972"/>
                    <a:pt x="4734" y="2956"/>
                  </a:cubicBezTo>
                  <a:cubicBezTo>
                    <a:pt x="4814" y="2899"/>
                    <a:pt x="5264" y="2578"/>
                    <a:pt x="5280" y="2554"/>
                  </a:cubicBezTo>
                  <a:cubicBezTo>
                    <a:pt x="5304" y="2530"/>
                    <a:pt x="5939" y="915"/>
                    <a:pt x="5947" y="866"/>
                  </a:cubicBezTo>
                  <a:cubicBezTo>
                    <a:pt x="5963" y="818"/>
                    <a:pt x="5344" y="7"/>
                    <a:pt x="5272" y="7"/>
                  </a:cubicBezTo>
                  <a:cubicBezTo>
                    <a:pt x="5085" y="3"/>
                    <a:pt x="4894" y="1"/>
                    <a:pt x="4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14;p28">
              <a:extLst>
                <a:ext uri="{FF2B5EF4-FFF2-40B4-BE49-F238E27FC236}">
                  <a16:creationId xmlns:a16="http://schemas.microsoft.com/office/drawing/2014/main" id="{1703F4F8-A624-6A95-862C-8B6AF88510C3}"/>
                </a:ext>
              </a:extLst>
            </p:cNvPr>
            <p:cNvSpPr/>
            <p:nvPr/>
          </p:nvSpPr>
          <p:spPr>
            <a:xfrm>
              <a:off x="1862023" y="2442242"/>
              <a:ext cx="173944" cy="215854"/>
            </a:xfrm>
            <a:custGeom>
              <a:avLst/>
              <a:gdLst/>
              <a:ahLst/>
              <a:cxnLst/>
              <a:rect l="l" t="t" r="r" b="b"/>
              <a:pathLst>
                <a:path w="2404" h="2983" extrusionOk="0">
                  <a:moveTo>
                    <a:pt x="1712" y="1"/>
                  </a:moveTo>
                  <a:lnTo>
                    <a:pt x="0" y="1230"/>
                  </a:lnTo>
                  <a:lnTo>
                    <a:pt x="9" y="2025"/>
                  </a:lnTo>
                  <a:cubicBezTo>
                    <a:pt x="354" y="2299"/>
                    <a:pt x="675" y="2604"/>
                    <a:pt x="973" y="2925"/>
                  </a:cubicBezTo>
                  <a:cubicBezTo>
                    <a:pt x="1002" y="2964"/>
                    <a:pt x="1045" y="2982"/>
                    <a:pt x="1088" y="2982"/>
                  </a:cubicBezTo>
                  <a:cubicBezTo>
                    <a:pt x="1118" y="2982"/>
                    <a:pt x="1148" y="2974"/>
                    <a:pt x="1174" y="2958"/>
                  </a:cubicBezTo>
                  <a:cubicBezTo>
                    <a:pt x="1254" y="2901"/>
                    <a:pt x="1704" y="2580"/>
                    <a:pt x="1720" y="2556"/>
                  </a:cubicBezTo>
                  <a:cubicBezTo>
                    <a:pt x="1744" y="2524"/>
                    <a:pt x="2379" y="917"/>
                    <a:pt x="2387" y="860"/>
                  </a:cubicBezTo>
                  <a:cubicBezTo>
                    <a:pt x="2403" y="812"/>
                    <a:pt x="1784" y="9"/>
                    <a:pt x="1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15;p28">
              <a:extLst>
                <a:ext uri="{FF2B5EF4-FFF2-40B4-BE49-F238E27FC236}">
                  <a16:creationId xmlns:a16="http://schemas.microsoft.com/office/drawing/2014/main" id="{7084274F-F235-7EF6-C5F3-78F1A1C34434}"/>
                </a:ext>
              </a:extLst>
            </p:cNvPr>
            <p:cNvSpPr/>
            <p:nvPr/>
          </p:nvSpPr>
          <p:spPr>
            <a:xfrm>
              <a:off x="1604433" y="2530597"/>
              <a:ext cx="379725" cy="172799"/>
            </a:xfrm>
            <a:custGeom>
              <a:avLst/>
              <a:gdLst/>
              <a:ahLst/>
              <a:cxnLst/>
              <a:rect l="l" t="t" r="r" b="b"/>
              <a:pathLst>
                <a:path w="5248" h="2388" extrusionOk="0">
                  <a:moveTo>
                    <a:pt x="3569" y="1"/>
                  </a:moveTo>
                  <a:cubicBezTo>
                    <a:pt x="2709" y="379"/>
                    <a:pt x="1" y="1761"/>
                    <a:pt x="1" y="1761"/>
                  </a:cubicBezTo>
                  <a:lnTo>
                    <a:pt x="194" y="2387"/>
                  </a:lnTo>
                  <a:cubicBezTo>
                    <a:pt x="194" y="2387"/>
                    <a:pt x="2644" y="1134"/>
                    <a:pt x="3504" y="756"/>
                  </a:cubicBezTo>
                  <a:cubicBezTo>
                    <a:pt x="3946" y="1062"/>
                    <a:pt x="4493" y="1664"/>
                    <a:pt x="4533" y="1704"/>
                  </a:cubicBezTo>
                  <a:cubicBezTo>
                    <a:pt x="4561" y="1737"/>
                    <a:pt x="4603" y="1754"/>
                    <a:pt x="4645" y="1754"/>
                  </a:cubicBezTo>
                  <a:cubicBezTo>
                    <a:pt x="4676" y="1754"/>
                    <a:pt x="4707" y="1745"/>
                    <a:pt x="4734" y="1729"/>
                  </a:cubicBezTo>
                  <a:cubicBezTo>
                    <a:pt x="4806" y="1680"/>
                    <a:pt x="5143" y="1439"/>
                    <a:pt x="5248" y="1351"/>
                  </a:cubicBezTo>
                  <a:cubicBezTo>
                    <a:pt x="5079" y="1198"/>
                    <a:pt x="3978" y="282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16;p28">
              <a:extLst>
                <a:ext uri="{FF2B5EF4-FFF2-40B4-BE49-F238E27FC236}">
                  <a16:creationId xmlns:a16="http://schemas.microsoft.com/office/drawing/2014/main" id="{2CBE9735-3C32-BE3F-99FF-B7EB9445644C}"/>
                </a:ext>
              </a:extLst>
            </p:cNvPr>
            <p:cNvSpPr/>
            <p:nvPr/>
          </p:nvSpPr>
          <p:spPr>
            <a:xfrm>
              <a:off x="1857392" y="2530597"/>
              <a:ext cx="126768" cy="126922"/>
            </a:xfrm>
            <a:custGeom>
              <a:avLst/>
              <a:gdLst/>
              <a:ahLst/>
              <a:cxnLst/>
              <a:rect l="l" t="t" r="r" b="b"/>
              <a:pathLst>
                <a:path w="1752" h="1754" extrusionOk="0">
                  <a:moveTo>
                    <a:pt x="64" y="1"/>
                  </a:moveTo>
                  <a:lnTo>
                    <a:pt x="0" y="756"/>
                  </a:lnTo>
                  <a:cubicBezTo>
                    <a:pt x="450" y="1062"/>
                    <a:pt x="997" y="1664"/>
                    <a:pt x="1037" y="1704"/>
                  </a:cubicBezTo>
                  <a:cubicBezTo>
                    <a:pt x="1065" y="1737"/>
                    <a:pt x="1107" y="1754"/>
                    <a:pt x="1149" y="1754"/>
                  </a:cubicBezTo>
                  <a:cubicBezTo>
                    <a:pt x="1180" y="1754"/>
                    <a:pt x="1211" y="1745"/>
                    <a:pt x="1238" y="1729"/>
                  </a:cubicBezTo>
                  <a:cubicBezTo>
                    <a:pt x="1310" y="1680"/>
                    <a:pt x="1647" y="1439"/>
                    <a:pt x="1752" y="1351"/>
                  </a:cubicBezTo>
                  <a:cubicBezTo>
                    <a:pt x="1583" y="1198"/>
                    <a:pt x="482" y="282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17;p28">
              <a:extLst>
                <a:ext uri="{FF2B5EF4-FFF2-40B4-BE49-F238E27FC236}">
                  <a16:creationId xmlns:a16="http://schemas.microsoft.com/office/drawing/2014/main" id="{A5BF9832-FC7F-6F7C-CDD9-9C8C11A53D5D}"/>
                </a:ext>
              </a:extLst>
            </p:cNvPr>
            <p:cNvSpPr/>
            <p:nvPr/>
          </p:nvSpPr>
          <p:spPr>
            <a:xfrm>
              <a:off x="2016649" y="2372484"/>
              <a:ext cx="376252" cy="488512"/>
            </a:xfrm>
            <a:custGeom>
              <a:avLst/>
              <a:gdLst/>
              <a:ahLst/>
              <a:cxnLst/>
              <a:rect l="l" t="t" r="r" b="b"/>
              <a:pathLst>
                <a:path w="5200" h="6751" extrusionOk="0">
                  <a:moveTo>
                    <a:pt x="2934" y="0"/>
                  </a:moveTo>
                  <a:cubicBezTo>
                    <a:pt x="2661" y="8"/>
                    <a:pt x="2404" y="105"/>
                    <a:pt x="2195" y="273"/>
                  </a:cubicBezTo>
                  <a:cubicBezTo>
                    <a:pt x="1833" y="563"/>
                    <a:pt x="981" y="1382"/>
                    <a:pt x="154" y="3086"/>
                  </a:cubicBezTo>
                  <a:cubicBezTo>
                    <a:pt x="1" y="3423"/>
                    <a:pt x="65" y="4139"/>
                    <a:pt x="539" y="4211"/>
                  </a:cubicBezTo>
                  <a:lnTo>
                    <a:pt x="684" y="4211"/>
                  </a:lnTo>
                  <a:lnTo>
                    <a:pt x="1712" y="6750"/>
                  </a:lnTo>
                  <a:cubicBezTo>
                    <a:pt x="2092" y="6605"/>
                    <a:pt x="2494" y="6533"/>
                    <a:pt x="2896" y="6533"/>
                  </a:cubicBezTo>
                  <a:cubicBezTo>
                    <a:pt x="3029" y="6533"/>
                    <a:pt x="3163" y="6541"/>
                    <a:pt x="3295" y="6557"/>
                  </a:cubicBezTo>
                  <a:cubicBezTo>
                    <a:pt x="3697" y="6019"/>
                    <a:pt x="4203" y="5416"/>
                    <a:pt x="4605" y="5063"/>
                  </a:cubicBezTo>
                  <a:cubicBezTo>
                    <a:pt x="5200" y="4548"/>
                    <a:pt x="5087" y="3962"/>
                    <a:pt x="4967" y="3664"/>
                  </a:cubicBezTo>
                  <a:cubicBezTo>
                    <a:pt x="4927" y="3568"/>
                    <a:pt x="4605" y="2684"/>
                    <a:pt x="4372" y="2033"/>
                  </a:cubicBezTo>
                  <a:cubicBezTo>
                    <a:pt x="3922" y="796"/>
                    <a:pt x="3866" y="651"/>
                    <a:pt x="3842" y="603"/>
                  </a:cubicBezTo>
                  <a:cubicBezTo>
                    <a:pt x="3689" y="233"/>
                    <a:pt x="3328" y="0"/>
                    <a:pt x="2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18;p28">
              <a:extLst>
                <a:ext uri="{FF2B5EF4-FFF2-40B4-BE49-F238E27FC236}">
                  <a16:creationId xmlns:a16="http://schemas.microsoft.com/office/drawing/2014/main" id="{21B14890-B992-9EDC-C1C6-842791A6FE20}"/>
                </a:ext>
              </a:extLst>
            </p:cNvPr>
            <p:cNvSpPr/>
            <p:nvPr/>
          </p:nvSpPr>
          <p:spPr>
            <a:xfrm>
              <a:off x="1956810" y="2335218"/>
              <a:ext cx="376252" cy="590832"/>
            </a:xfrm>
            <a:custGeom>
              <a:avLst/>
              <a:gdLst/>
              <a:ahLst/>
              <a:cxnLst/>
              <a:rect l="l" t="t" r="r" b="b"/>
              <a:pathLst>
                <a:path w="5200" h="8165" extrusionOk="0">
                  <a:moveTo>
                    <a:pt x="2933" y="1"/>
                  </a:moveTo>
                  <a:cubicBezTo>
                    <a:pt x="2660" y="1"/>
                    <a:pt x="2403" y="97"/>
                    <a:pt x="2194" y="274"/>
                  </a:cubicBezTo>
                  <a:cubicBezTo>
                    <a:pt x="1832" y="563"/>
                    <a:pt x="973" y="1375"/>
                    <a:pt x="153" y="3087"/>
                  </a:cubicBezTo>
                  <a:cubicBezTo>
                    <a:pt x="0" y="3424"/>
                    <a:pt x="65" y="4139"/>
                    <a:pt x="531" y="4212"/>
                  </a:cubicBezTo>
                  <a:lnTo>
                    <a:pt x="683" y="4212"/>
                  </a:lnTo>
                  <a:lnTo>
                    <a:pt x="1808" y="6992"/>
                  </a:lnTo>
                  <a:lnTo>
                    <a:pt x="1840" y="7378"/>
                  </a:lnTo>
                  <a:cubicBezTo>
                    <a:pt x="1848" y="7578"/>
                    <a:pt x="1921" y="7779"/>
                    <a:pt x="2049" y="7940"/>
                  </a:cubicBezTo>
                  <a:cubicBezTo>
                    <a:pt x="2121" y="8025"/>
                    <a:pt x="2290" y="8164"/>
                    <a:pt x="2664" y="8164"/>
                  </a:cubicBezTo>
                  <a:cubicBezTo>
                    <a:pt x="2749" y="8164"/>
                    <a:pt x="2843" y="8157"/>
                    <a:pt x="2949" y="8141"/>
                  </a:cubicBezTo>
                  <a:cubicBezTo>
                    <a:pt x="2949" y="8141"/>
                    <a:pt x="2451" y="8028"/>
                    <a:pt x="2596" y="7643"/>
                  </a:cubicBezTo>
                  <a:cubicBezTo>
                    <a:pt x="2676" y="7466"/>
                    <a:pt x="2781" y="7297"/>
                    <a:pt x="2885" y="7137"/>
                  </a:cubicBezTo>
                  <a:cubicBezTo>
                    <a:pt x="3303" y="6510"/>
                    <a:pt x="4050" y="5537"/>
                    <a:pt x="4605" y="5063"/>
                  </a:cubicBezTo>
                  <a:cubicBezTo>
                    <a:pt x="5199" y="4541"/>
                    <a:pt x="5087" y="3962"/>
                    <a:pt x="4966" y="3665"/>
                  </a:cubicBezTo>
                  <a:cubicBezTo>
                    <a:pt x="4926" y="3561"/>
                    <a:pt x="4605" y="2685"/>
                    <a:pt x="4372" y="2034"/>
                  </a:cubicBezTo>
                  <a:cubicBezTo>
                    <a:pt x="3914" y="796"/>
                    <a:pt x="3865" y="644"/>
                    <a:pt x="3841" y="596"/>
                  </a:cubicBezTo>
                  <a:cubicBezTo>
                    <a:pt x="3689" y="234"/>
                    <a:pt x="3327" y="1"/>
                    <a:pt x="2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19;p28">
              <a:extLst>
                <a:ext uri="{FF2B5EF4-FFF2-40B4-BE49-F238E27FC236}">
                  <a16:creationId xmlns:a16="http://schemas.microsoft.com/office/drawing/2014/main" id="{93463174-EFCF-A864-56CA-A122B26BD83E}"/>
                </a:ext>
              </a:extLst>
            </p:cNvPr>
            <p:cNvSpPr/>
            <p:nvPr/>
          </p:nvSpPr>
          <p:spPr>
            <a:xfrm>
              <a:off x="1995738" y="2393470"/>
              <a:ext cx="272204" cy="475632"/>
            </a:xfrm>
            <a:custGeom>
              <a:avLst/>
              <a:gdLst/>
              <a:ahLst/>
              <a:cxnLst/>
              <a:rect l="l" t="t" r="r" b="b"/>
              <a:pathLst>
                <a:path w="3762" h="6573" extrusionOk="0">
                  <a:moveTo>
                    <a:pt x="2389" y="1"/>
                  </a:moveTo>
                  <a:cubicBezTo>
                    <a:pt x="2322" y="1"/>
                    <a:pt x="2243" y="30"/>
                    <a:pt x="2162" y="96"/>
                  </a:cubicBezTo>
                  <a:cubicBezTo>
                    <a:pt x="2010" y="216"/>
                    <a:pt x="933" y="1092"/>
                    <a:pt x="1" y="3407"/>
                  </a:cubicBezTo>
                  <a:cubicBezTo>
                    <a:pt x="1" y="3407"/>
                    <a:pt x="1230" y="6404"/>
                    <a:pt x="1302" y="6573"/>
                  </a:cubicBezTo>
                  <a:cubicBezTo>
                    <a:pt x="1495" y="6026"/>
                    <a:pt x="2725" y="4363"/>
                    <a:pt x="3536" y="3656"/>
                  </a:cubicBezTo>
                  <a:cubicBezTo>
                    <a:pt x="3729" y="3479"/>
                    <a:pt x="3761" y="3342"/>
                    <a:pt x="3681" y="3157"/>
                  </a:cubicBezTo>
                  <a:cubicBezTo>
                    <a:pt x="3609" y="2965"/>
                    <a:pt x="2604" y="200"/>
                    <a:pt x="2564" y="112"/>
                  </a:cubicBezTo>
                  <a:cubicBezTo>
                    <a:pt x="2533" y="42"/>
                    <a:pt x="2470" y="1"/>
                    <a:pt x="2389" y="1"/>
                  </a:cubicBezTo>
                  <a:close/>
                </a:path>
              </a:pathLst>
            </a:custGeom>
            <a:solidFill>
              <a:srgbClr val="252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20;p28">
              <a:extLst>
                <a:ext uri="{FF2B5EF4-FFF2-40B4-BE49-F238E27FC236}">
                  <a16:creationId xmlns:a16="http://schemas.microsoft.com/office/drawing/2014/main" id="{70AF28C2-60F2-A5A4-E82D-480B6419B18A}"/>
                </a:ext>
              </a:extLst>
            </p:cNvPr>
            <p:cNvSpPr/>
            <p:nvPr/>
          </p:nvSpPr>
          <p:spPr>
            <a:xfrm>
              <a:off x="2066647" y="2435295"/>
              <a:ext cx="136174" cy="338435"/>
            </a:xfrm>
            <a:custGeom>
              <a:avLst/>
              <a:gdLst/>
              <a:ahLst/>
              <a:cxnLst/>
              <a:rect l="l" t="t" r="r" b="b"/>
              <a:pathLst>
                <a:path w="1882" h="4677" extrusionOk="0">
                  <a:moveTo>
                    <a:pt x="684" y="0"/>
                  </a:moveTo>
                  <a:cubicBezTo>
                    <a:pt x="435" y="281"/>
                    <a:pt x="202" y="587"/>
                    <a:pt x="1" y="908"/>
                  </a:cubicBezTo>
                  <a:cubicBezTo>
                    <a:pt x="298" y="2186"/>
                    <a:pt x="684" y="3447"/>
                    <a:pt x="1150" y="4677"/>
                  </a:cubicBezTo>
                  <a:cubicBezTo>
                    <a:pt x="1375" y="4371"/>
                    <a:pt x="1632" y="4050"/>
                    <a:pt x="1881" y="3769"/>
                  </a:cubicBezTo>
                  <a:cubicBezTo>
                    <a:pt x="1399" y="2539"/>
                    <a:pt x="1005" y="1278"/>
                    <a:pt x="684" y="0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21;p28">
              <a:extLst>
                <a:ext uri="{FF2B5EF4-FFF2-40B4-BE49-F238E27FC236}">
                  <a16:creationId xmlns:a16="http://schemas.microsoft.com/office/drawing/2014/main" id="{649898F2-BB78-ADA0-3ED8-C9D8A480E626}"/>
                </a:ext>
              </a:extLst>
            </p:cNvPr>
            <p:cNvSpPr/>
            <p:nvPr/>
          </p:nvSpPr>
          <p:spPr>
            <a:xfrm>
              <a:off x="2025983" y="2530597"/>
              <a:ext cx="108245" cy="296682"/>
            </a:xfrm>
            <a:custGeom>
              <a:avLst/>
              <a:gdLst/>
              <a:ahLst/>
              <a:cxnLst/>
              <a:rect l="l" t="t" r="r" b="b"/>
              <a:pathLst>
                <a:path w="1496" h="4100" extrusionOk="0">
                  <a:moveTo>
                    <a:pt x="306" y="1"/>
                  </a:moveTo>
                  <a:cubicBezTo>
                    <a:pt x="209" y="178"/>
                    <a:pt x="105" y="379"/>
                    <a:pt x="0" y="587"/>
                  </a:cubicBezTo>
                  <a:cubicBezTo>
                    <a:pt x="322" y="1777"/>
                    <a:pt x="724" y="2950"/>
                    <a:pt x="1198" y="4099"/>
                  </a:cubicBezTo>
                  <a:cubicBezTo>
                    <a:pt x="1286" y="3962"/>
                    <a:pt x="1383" y="3810"/>
                    <a:pt x="1495" y="3649"/>
                  </a:cubicBezTo>
                  <a:cubicBezTo>
                    <a:pt x="1021" y="2460"/>
                    <a:pt x="627" y="1238"/>
                    <a:pt x="306" y="1"/>
                  </a:cubicBezTo>
                  <a:close/>
                </a:path>
              </a:pathLst>
            </a:custGeom>
            <a:solidFill>
              <a:srgbClr val="31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22;p28">
              <a:extLst>
                <a:ext uri="{FF2B5EF4-FFF2-40B4-BE49-F238E27FC236}">
                  <a16:creationId xmlns:a16="http://schemas.microsoft.com/office/drawing/2014/main" id="{535A7B10-9767-8BB8-DC98-1945CB8E1036}"/>
                </a:ext>
              </a:extLst>
            </p:cNvPr>
            <p:cNvSpPr/>
            <p:nvPr/>
          </p:nvSpPr>
          <p:spPr>
            <a:xfrm>
              <a:off x="1995738" y="2389924"/>
              <a:ext cx="272204" cy="479178"/>
            </a:xfrm>
            <a:custGeom>
              <a:avLst/>
              <a:gdLst/>
              <a:ahLst/>
              <a:cxnLst/>
              <a:rect l="l" t="t" r="r" b="b"/>
              <a:pathLst>
                <a:path w="3762" h="6622" extrusionOk="0">
                  <a:moveTo>
                    <a:pt x="1" y="3456"/>
                  </a:moveTo>
                  <a:cubicBezTo>
                    <a:pt x="1" y="3456"/>
                    <a:pt x="1230" y="6453"/>
                    <a:pt x="1302" y="6622"/>
                  </a:cubicBezTo>
                  <a:cubicBezTo>
                    <a:pt x="1495" y="6075"/>
                    <a:pt x="2725" y="4412"/>
                    <a:pt x="3536" y="3705"/>
                  </a:cubicBezTo>
                  <a:cubicBezTo>
                    <a:pt x="3729" y="3528"/>
                    <a:pt x="3761" y="3391"/>
                    <a:pt x="3681" y="3206"/>
                  </a:cubicBezTo>
                  <a:cubicBezTo>
                    <a:pt x="3609" y="3014"/>
                    <a:pt x="2604" y="249"/>
                    <a:pt x="2564" y="161"/>
                  </a:cubicBezTo>
                  <a:cubicBezTo>
                    <a:pt x="2508" y="32"/>
                    <a:pt x="2339" y="0"/>
                    <a:pt x="2162" y="145"/>
                  </a:cubicBezTo>
                  <a:cubicBezTo>
                    <a:pt x="2010" y="265"/>
                    <a:pt x="933" y="1141"/>
                    <a:pt x="1" y="34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23;p28">
              <a:extLst>
                <a:ext uri="{FF2B5EF4-FFF2-40B4-BE49-F238E27FC236}">
                  <a16:creationId xmlns:a16="http://schemas.microsoft.com/office/drawing/2014/main" id="{32C0575C-A25E-8765-07AA-75B1441F07B9}"/>
                </a:ext>
              </a:extLst>
            </p:cNvPr>
            <p:cNvSpPr/>
            <p:nvPr/>
          </p:nvSpPr>
          <p:spPr>
            <a:xfrm>
              <a:off x="1995738" y="2393470"/>
              <a:ext cx="271625" cy="275046"/>
            </a:xfrm>
            <a:custGeom>
              <a:avLst/>
              <a:gdLst/>
              <a:ahLst/>
              <a:cxnLst/>
              <a:rect l="l" t="t" r="r" b="b"/>
              <a:pathLst>
                <a:path w="3754" h="3801" extrusionOk="0">
                  <a:moveTo>
                    <a:pt x="2389" y="1"/>
                  </a:moveTo>
                  <a:cubicBezTo>
                    <a:pt x="2322" y="1"/>
                    <a:pt x="2243" y="30"/>
                    <a:pt x="2162" y="96"/>
                  </a:cubicBezTo>
                  <a:cubicBezTo>
                    <a:pt x="2010" y="216"/>
                    <a:pt x="933" y="1092"/>
                    <a:pt x="1" y="3415"/>
                  </a:cubicBezTo>
                  <a:lnTo>
                    <a:pt x="153" y="3800"/>
                  </a:lnTo>
                  <a:cubicBezTo>
                    <a:pt x="1053" y="1759"/>
                    <a:pt x="2018" y="972"/>
                    <a:pt x="2162" y="859"/>
                  </a:cubicBezTo>
                  <a:cubicBezTo>
                    <a:pt x="2245" y="791"/>
                    <a:pt x="2327" y="761"/>
                    <a:pt x="2396" y="761"/>
                  </a:cubicBezTo>
                  <a:cubicBezTo>
                    <a:pt x="2473" y="761"/>
                    <a:pt x="2534" y="799"/>
                    <a:pt x="2564" y="867"/>
                  </a:cubicBezTo>
                  <a:cubicBezTo>
                    <a:pt x="2596" y="948"/>
                    <a:pt x="3295" y="2860"/>
                    <a:pt x="3568" y="3624"/>
                  </a:cubicBezTo>
                  <a:cubicBezTo>
                    <a:pt x="3729" y="3463"/>
                    <a:pt x="3753" y="3334"/>
                    <a:pt x="3681" y="3157"/>
                  </a:cubicBezTo>
                  <a:cubicBezTo>
                    <a:pt x="3609" y="2981"/>
                    <a:pt x="2604" y="200"/>
                    <a:pt x="2564" y="112"/>
                  </a:cubicBezTo>
                  <a:cubicBezTo>
                    <a:pt x="2533" y="42"/>
                    <a:pt x="2470" y="1"/>
                    <a:pt x="2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24;p28">
              <a:extLst>
                <a:ext uri="{FF2B5EF4-FFF2-40B4-BE49-F238E27FC236}">
                  <a16:creationId xmlns:a16="http://schemas.microsoft.com/office/drawing/2014/main" id="{5D5E690B-7DA3-EB0D-DC5B-336A3DD144C5}"/>
                </a:ext>
              </a:extLst>
            </p:cNvPr>
            <p:cNvSpPr/>
            <p:nvPr/>
          </p:nvSpPr>
          <p:spPr>
            <a:xfrm>
              <a:off x="1960862" y="2335218"/>
              <a:ext cx="268080" cy="275697"/>
            </a:xfrm>
            <a:custGeom>
              <a:avLst/>
              <a:gdLst/>
              <a:ahLst/>
              <a:cxnLst/>
              <a:rect l="l" t="t" r="r" b="b"/>
              <a:pathLst>
                <a:path w="3705" h="3810" extrusionOk="0">
                  <a:moveTo>
                    <a:pt x="2877" y="1"/>
                  </a:moveTo>
                  <a:cubicBezTo>
                    <a:pt x="2604" y="1"/>
                    <a:pt x="2347" y="97"/>
                    <a:pt x="2146" y="274"/>
                  </a:cubicBezTo>
                  <a:cubicBezTo>
                    <a:pt x="1776" y="563"/>
                    <a:pt x="925" y="1375"/>
                    <a:pt x="97" y="3087"/>
                  </a:cubicBezTo>
                  <a:cubicBezTo>
                    <a:pt x="9" y="3312"/>
                    <a:pt x="1" y="3569"/>
                    <a:pt x="73" y="3810"/>
                  </a:cubicBezTo>
                  <a:cubicBezTo>
                    <a:pt x="563" y="2508"/>
                    <a:pt x="1817" y="917"/>
                    <a:pt x="2347" y="547"/>
                  </a:cubicBezTo>
                  <a:cubicBezTo>
                    <a:pt x="2581" y="385"/>
                    <a:pt x="2840" y="279"/>
                    <a:pt x="3117" y="279"/>
                  </a:cubicBezTo>
                  <a:cubicBezTo>
                    <a:pt x="3306" y="279"/>
                    <a:pt x="3503" y="329"/>
                    <a:pt x="3705" y="443"/>
                  </a:cubicBezTo>
                  <a:cubicBezTo>
                    <a:pt x="3520" y="162"/>
                    <a:pt x="3207" y="1"/>
                    <a:pt x="2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25;p28">
              <a:extLst>
                <a:ext uri="{FF2B5EF4-FFF2-40B4-BE49-F238E27FC236}">
                  <a16:creationId xmlns:a16="http://schemas.microsoft.com/office/drawing/2014/main" id="{7785F114-4CDD-40F4-11A5-D9695E2B9542}"/>
                </a:ext>
              </a:extLst>
            </p:cNvPr>
            <p:cNvSpPr/>
            <p:nvPr/>
          </p:nvSpPr>
          <p:spPr>
            <a:xfrm>
              <a:off x="2163750" y="2390213"/>
              <a:ext cx="115770" cy="256160"/>
            </a:xfrm>
            <a:custGeom>
              <a:avLst/>
              <a:gdLst/>
              <a:ahLst/>
              <a:cxnLst/>
              <a:rect l="l" t="t" r="r" b="b"/>
              <a:pathLst>
                <a:path w="1600" h="3540" extrusionOk="0">
                  <a:moveTo>
                    <a:pt x="236" y="1"/>
                  </a:moveTo>
                  <a:cubicBezTo>
                    <a:pt x="157" y="1"/>
                    <a:pt x="77" y="25"/>
                    <a:pt x="1" y="61"/>
                  </a:cubicBezTo>
                  <a:cubicBezTo>
                    <a:pt x="24" y="50"/>
                    <a:pt x="49" y="45"/>
                    <a:pt x="73" y="45"/>
                  </a:cubicBezTo>
                  <a:cubicBezTo>
                    <a:pt x="143" y="45"/>
                    <a:pt x="212" y="86"/>
                    <a:pt x="242" y="157"/>
                  </a:cubicBezTo>
                  <a:cubicBezTo>
                    <a:pt x="282" y="245"/>
                    <a:pt x="1287" y="3018"/>
                    <a:pt x="1359" y="3202"/>
                  </a:cubicBezTo>
                  <a:cubicBezTo>
                    <a:pt x="1415" y="3307"/>
                    <a:pt x="1415" y="3436"/>
                    <a:pt x="1351" y="3540"/>
                  </a:cubicBezTo>
                  <a:cubicBezTo>
                    <a:pt x="1520" y="3387"/>
                    <a:pt x="1600" y="3154"/>
                    <a:pt x="1496" y="2825"/>
                  </a:cubicBezTo>
                  <a:cubicBezTo>
                    <a:pt x="1463" y="2704"/>
                    <a:pt x="853" y="945"/>
                    <a:pt x="644" y="374"/>
                  </a:cubicBezTo>
                  <a:cubicBezTo>
                    <a:pt x="538" y="93"/>
                    <a:pt x="389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26;p28">
              <a:extLst>
                <a:ext uri="{FF2B5EF4-FFF2-40B4-BE49-F238E27FC236}">
                  <a16:creationId xmlns:a16="http://schemas.microsoft.com/office/drawing/2014/main" id="{B54A42A4-C18D-1203-1D0B-D392306A0BAE}"/>
                </a:ext>
              </a:extLst>
            </p:cNvPr>
            <p:cNvSpPr/>
            <p:nvPr/>
          </p:nvSpPr>
          <p:spPr>
            <a:xfrm>
              <a:off x="2103911" y="2608532"/>
              <a:ext cx="224449" cy="322226"/>
            </a:xfrm>
            <a:custGeom>
              <a:avLst/>
              <a:gdLst/>
              <a:ahLst/>
              <a:cxnLst/>
              <a:rect l="l" t="t" r="r" b="b"/>
              <a:pathLst>
                <a:path w="3102" h="4453" extrusionOk="0">
                  <a:moveTo>
                    <a:pt x="860" y="3368"/>
                  </a:moveTo>
                  <a:cubicBezTo>
                    <a:pt x="1270" y="2741"/>
                    <a:pt x="2017" y="1768"/>
                    <a:pt x="2572" y="1286"/>
                  </a:cubicBezTo>
                  <a:cubicBezTo>
                    <a:pt x="3102" y="828"/>
                    <a:pt x="3070" y="322"/>
                    <a:pt x="2973" y="1"/>
                  </a:cubicBezTo>
                  <a:cubicBezTo>
                    <a:pt x="2901" y="402"/>
                    <a:pt x="2580" y="804"/>
                    <a:pt x="2371" y="973"/>
                  </a:cubicBezTo>
                  <a:cubicBezTo>
                    <a:pt x="1198" y="1945"/>
                    <a:pt x="450" y="3255"/>
                    <a:pt x="169" y="3681"/>
                  </a:cubicBezTo>
                  <a:cubicBezTo>
                    <a:pt x="73" y="3826"/>
                    <a:pt x="16" y="3986"/>
                    <a:pt x="0" y="4147"/>
                  </a:cubicBezTo>
                  <a:lnTo>
                    <a:pt x="16" y="4171"/>
                  </a:lnTo>
                  <a:cubicBezTo>
                    <a:pt x="105" y="4268"/>
                    <a:pt x="338" y="4452"/>
                    <a:pt x="924" y="4364"/>
                  </a:cubicBezTo>
                  <a:cubicBezTo>
                    <a:pt x="924" y="4364"/>
                    <a:pt x="418" y="4251"/>
                    <a:pt x="563" y="3874"/>
                  </a:cubicBezTo>
                  <a:cubicBezTo>
                    <a:pt x="651" y="3689"/>
                    <a:pt x="748" y="3520"/>
                    <a:pt x="860" y="33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27;p28">
              <a:extLst>
                <a:ext uri="{FF2B5EF4-FFF2-40B4-BE49-F238E27FC236}">
                  <a16:creationId xmlns:a16="http://schemas.microsoft.com/office/drawing/2014/main" id="{E39139E2-B459-1168-ACC9-CB1122F35625}"/>
                </a:ext>
              </a:extLst>
            </p:cNvPr>
            <p:cNvSpPr/>
            <p:nvPr/>
          </p:nvSpPr>
          <p:spPr>
            <a:xfrm>
              <a:off x="2109121" y="2701591"/>
              <a:ext cx="99490" cy="131481"/>
            </a:xfrm>
            <a:custGeom>
              <a:avLst/>
              <a:gdLst/>
              <a:ahLst/>
              <a:cxnLst/>
              <a:rect l="l" t="t" r="r" b="b"/>
              <a:pathLst>
                <a:path w="1375" h="1817" extrusionOk="0">
                  <a:moveTo>
                    <a:pt x="1375" y="0"/>
                  </a:moveTo>
                  <a:cubicBezTo>
                    <a:pt x="1375" y="0"/>
                    <a:pt x="1270" y="105"/>
                    <a:pt x="1126" y="257"/>
                  </a:cubicBezTo>
                  <a:cubicBezTo>
                    <a:pt x="1053" y="338"/>
                    <a:pt x="973" y="426"/>
                    <a:pt x="884" y="531"/>
                  </a:cubicBezTo>
                  <a:cubicBezTo>
                    <a:pt x="796" y="635"/>
                    <a:pt x="708" y="748"/>
                    <a:pt x="619" y="860"/>
                  </a:cubicBezTo>
                  <a:cubicBezTo>
                    <a:pt x="579" y="916"/>
                    <a:pt x="539" y="973"/>
                    <a:pt x="499" y="1037"/>
                  </a:cubicBezTo>
                  <a:lnTo>
                    <a:pt x="378" y="1206"/>
                  </a:lnTo>
                  <a:cubicBezTo>
                    <a:pt x="298" y="1302"/>
                    <a:pt x="234" y="1415"/>
                    <a:pt x="177" y="1503"/>
                  </a:cubicBezTo>
                  <a:cubicBezTo>
                    <a:pt x="65" y="1688"/>
                    <a:pt x="1" y="1816"/>
                    <a:pt x="1" y="1816"/>
                  </a:cubicBezTo>
                  <a:cubicBezTo>
                    <a:pt x="1" y="1816"/>
                    <a:pt x="89" y="1704"/>
                    <a:pt x="218" y="1535"/>
                  </a:cubicBezTo>
                  <a:cubicBezTo>
                    <a:pt x="242" y="1495"/>
                    <a:pt x="274" y="1439"/>
                    <a:pt x="314" y="1390"/>
                  </a:cubicBezTo>
                  <a:lnTo>
                    <a:pt x="434" y="1238"/>
                  </a:lnTo>
                  <a:lnTo>
                    <a:pt x="555" y="1077"/>
                  </a:lnTo>
                  <a:cubicBezTo>
                    <a:pt x="595" y="1021"/>
                    <a:pt x="635" y="965"/>
                    <a:pt x="684" y="908"/>
                  </a:cubicBezTo>
                  <a:cubicBezTo>
                    <a:pt x="772" y="796"/>
                    <a:pt x="860" y="683"/>
                    <a:pt x="933" y="571"/>
                  </a:cubicBezTo>
                  <a:cubicBezTo>
                    <a:pt x="1013" y="466"/>
                    <a:pt x="1093" y="370"/>
                    <a:pt x="1158" y="290"/>
                  </a:cubicBezTo>
                  <a:cubicBezTo>
                    <a:pt x="1294" y="121"/>
                    <a:pt x="1375" y="0"/>
                    <a:pt x="1375" y="0"/>
                  </a:cubicBezTo>
                  <a:close/>
                </a:path>
              </a:pathLst>
            </a:custGeom>
            <a:solidFill>
              <a:srgbClr val="525A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28;p28">
              <a:extLst>
                <a:ext uri="{FF2B5EF4-FFF2-40B4-BE49-F238E27FC236}">
                  <a16:creationId xmlns:a16="http://schemas.microsoft.com/office/drawing/2014/main" id="{55717361-034D-241B-CDED-05427199D08B}"/>
                </a:ext>
              </a:extLst>
            </p:cNvPr>
            <p:cNvSpPr/>
            <p:nvPr/>
          </p:nvSpPr>
          <p:spPr>
            <a:xfrm>
              <a:off x="1645749" y="1896264"/>
              <a:ext cx="316920" cy="560006"/>
            </a:xfrm>
            <a:custGeom>
              <a:avLst/>
              <a:gdLst/>
              <a:ahLst/>
              <a:cxnLst/>
              <a:rect l="l" t="t" r="r" b="b"/>
              <a:pathLst>
                <a:path w="4380" h="7739" extrusionOk="0">
                  <a:moveTo>
                    <a:pt x="2764" y="0"/>
                  </a:moveTo>
                  <a:cubicBezTo>
                    <a:pt x="2829" y="1495"/>
                    <a:pt x="1736" y="4018"/>
                    <a:pt x="386" y="5223"/>
                  </a:cubicBezTo>
                  <a:lnTo>
                    <a:pt x="0" y="6581"/>
                  </a:lnTo>
                  <a:cubicBezTo>
                    <a:pt x="0" y="6581"/>
                    <a:pt x="346" y="7296"/>
                    <a:pt x="723" y="7738"/>
                  </a:cubicBezTo>
                  <a:cubicBezTo>
                    <a:pt x="2347" y="7136"/>
                    <a:pt x="4380" y="3600"/>
                    <a:pt x="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29;p28">
              <a:extLst>
                <a:ext uri="{FF2B5EF4-FFF2-40B4-BE49-F238E27FC236}">
                  <a16:creationId xmlns:a16="http://schemas.microsoft.com/office/drawing/2014/main" id="{6C0E4022-C88E-F228-A8C0-B9B32E3543C0}"/>
                </a:ext>
              </a:extLst>
            </p:cNvPr>
            <p:cNvSpPr/>
            <p:nvPr/>
          </p:nvSpPr>
          <p:spPr>
            <a:xfrm>
              <a:off x="1645749" y="1896264"/>
              <a:ext cx="222712" cy="476283"/>
            </a:xfrm>
            <a:custGeom>
              <a:avLst/>
              <a:gdLst/>
              <a:ahLst/>
              <a:cxnLst/>
              <a:rect l="l" t="t" r="r" b="b"/>
              <a:pathLst>
                <a:path w="3078" h="6582" extrusionOk="0">
                  <a:moveTo>
                    <a:pt x="2764" y="0"/>
                  </a:moveTo>
                  <a:lnTo>
                    <a:pt x="2764" y="0"/>
                  </a:lnTo>
                  <a:cubicBezTo>
                    <a:pt x="2829" y="1495"/>
                    <a:pt x="1736" y="4018"/>
                    <a:pt x="386" y="5223"/>
                  </a:cubicBezTo>
                  <a:lnTo>
                    <a:pt x="0" y="6581"/>
                  </a:lnTo>
                  <a:cubicBezTo>
                    <a:pt x="2748" y="4958"/>
                    <a:pt x="3078" y="1406"/>
                    <a:pt x="2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30;p28">
              <a:extLst>
                <a:ext uri="{FF2B5EF4-FFF2-40B4-BE49-F238E27FC236}">
                  <a16:creationId xmlns:a16="http://schemas.microsoft.com/office/drawing/2014/main" id="{2E94B020-5E39-24AD-D8D8-4CE73F970CA7}"/>
                </a:ext>
              </a:extLst>
            </p:cNvPr>
            <p:cNvSpPr/>
            <p:nvPr/>
          </p:nvSpPr>
          <p:spPr>
            <a:xfrm>
              <a:off x="1763184" y="2170085"/>
              <a:ext cx="251221" cy="204783"/>
            </a:xfrm>
            <a:custGeom>
              <a:avLst/>
              <a:gdLst/>
              <a:ahLst/>
              <a:cxnLst/>
              <a:rect l="l" t="t" r="r" b="b"/>
              <a:pathLst>
                <a:path w="3472" h="2830" extrusionOk="0">
                  <a:moveTo>
                    <a:pt x="0" y="1"/>
                  </a:moveTo>
                  <a:cubicBezTo>
                    <a:pt x="185" y="2315"/>
                    <a:pt x="1961" y="2829"/>
                    <a:pt x="2499" y="2829"/>
                  </a:cubicBezTo>
                  <a:cubicBezTo>
                    <a:pt x="3030" y="2829"/>
                    <a:pt x="3472" y="2395"/>
                    <a:pt x="3472" y="1857"/>
                  </a:cubicBezTo>
                  <a:cubicBezTo>
                    <a:pt x="3472" y="1319"/>
                    <a:pt x="3038" y="885"/>
                    <a:pt x="2499" y="885"/>
                  </a:cubicBezTo>
                  <a:cubicBezTo>
                    <a:pt x="2369" y="885"/>
                    <a:pt x="2217" y="895"/>
                    <a:pt x="2047" y="895"/>
                  </a:cubicBezTo>
                  <a:cubicBezTo>
                    <a:pt x="1518" y="895"/>
                    <a:pt x="810" y="79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31;p28">
              <a:extLst>
                <a:ext uri="{FF2B5EF4-FFF2-40B4-BE49-F238E27FC236}">
                  <a16:creationId xmlns:a16="http://schemas.microsoft.com/office/drawing/2014/main" id="{0CC03FFF-17BB-BCD6-3ED9-6D250CF19F29}"/>
                </a:ext>
              </a:extLst>
            </p:cNvPr>
            <p:cNvSpPr/>
            <p:nvPr/>
          </p:nvSpPr>
          <p:spPr>
            <a:xfrm>
              <a:off x="1763184" y="2170085"/>
              <a:ext cx="248905" cy="204783"/>
            </a:xfrm>
            <a:custGeom>
              <a:avLst/>
              <a:gdLst/>
              <a:ahLst/>
              <a:cxnLst/>
              <a:rect l="l" t="t" r="r" b="b"/>
              <a:pathLst>
                <a:path w="3440" h="2830" extrusionOk="0">
                  <a:moveTo>
                    <a:pt x="2499" y="2829"/>
                  </a:moveTo>
                  <a:cubicBezTo>
                    <a:pt x="2941" y="2829"/>
                    <a:pt x="3335" y="2524"/>
                    <a:pt x="3440" y="2090"/>
                  </a:cubicBezTo>
                  <a:cubicBezTo>
                    <a:pt x="1873" y="2074"/>
                    <a:pt x="394" y="1029"/>
                    <a:pt x="0" y="1"/>
                  </a:cubicBezTo>
                  <a:cubicBezTo>
                    <a:pt x="193" y="2315"/>
                    <a:pt x="1961" y="2829"/>
                    <a:pt x="2499" y="2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564;p28">
            <a:extLst>
              <a:ext uri="{FF2B5EF4-FFF2-40B4-BE49-F238E27FC236}">
                <a16:creationId xmlns:a16="http://schemas.microsoft.com/office/drawing/2014/main" id="{AC682427-13F8-880E-D07A-6BCA613F2AE6}"/>
              </a:ext>
            </a:extLst>
          </p:cNvPr>
          <p:cNvSpPr txBox="1">
            <a:spLocks/>
          </p:cNvSpPr>
          <p:nvPr/>
        </p:nvSpPr>
        <p:spPr>
          <a:xfrm>
            <a:off x="1620072" y="1562652"/>
            <a:ext cx="2978596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Unreal Engine 5</a:t>
            </a:r>
            <a:endParaRPr lang="ru-RU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5" name="Google Shape;564;p28">
            <a:extLst>
              <a:ext uri="{FF2B5EF4-FFF2-40B4-BE49-F238E27FC236}">
                <a16:creationId xmlns:a16="http://schemas.microsoft.com/office/drawing/2014/main" id="{A70930C8-9503-53F5-D3C9-78DD84286E4F}"/>
              </a:ext>
            </a:extLst>
          </p:cNvPr>
          <p:cNvSpPr txBox="1">
            <a:spLocks/>
          </p:cNvSpPr>
          <p:nvPr/>
        </p:nvSpPr>
        <p:spPr>
          <a:xfrm>
            <a:off x="1584543" y="2443642"/>
            <a:ext cx="3049655" cy="390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Blueprints</a:t>
            </a:r>
            <a:endParaRPr lang="ru-RU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6" name="Google Shape;564;p28">
            <a:extLst>
              <a:ext uri="{FF2B5EF4-FFF2-40B4-BE49-F238E27FC236}">
                <a16:creationId xmlns:a16="http://schemas.microsoft.com/office/drawing/2014/main" id="{CA7C539A-EF8A-AA4F-6AF8-DE297657A8EF}"/>
              </a:ext>
            </a:extLst>
          </p:cNvPr>
          <p:cNvSpPr txBox="1">
            <a:spLocks/>
          </p:cNvSpPr>
          <p:nvPr/>
        </p:nvSpPr>
        <p:spPr>
          <a:xfrm>
            <a:off x="1763612" y="3345944"/>
            <a:ext cx="2691515" cy="47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PaperZD</a:t>
            </a:r>
            <a:endParaRPr lang="ru-RU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2019;p48">
            <a:extLst>
              <a:ext uri="{FF2B5EF4-FFF2-40B4-BE49-F238E27FC236}">
                <a16:creationId xmlns:a16="http://schemas.microsoft.com/office/drawing/2014/main" id="{A4EB66E5-9AA0-7254-FCC7-8A35A47F84C1}"/>
              </a:ext>
            </a:extLst>
          </p:cNvPr>
          <p:cNvSpPr/>
          <p:nvPr/>
        </p:nvSpPr>
        <p:spPr>
          <a:xfrm>
            <a:off x="2539112" y="401398"/>
            <a:ext cx="350566" cy="397180"/>
          </a:xfrm>
          <a:custGeom>
            <a:avLst/>
            <a:gdLst/>
            <a:ahLst/>
            <a:cxnLst/>
            <a:rect l="l" t="t" r="r" b="b"/>
            <a:pathLst>
              <a:path w="13274" h="15039" extrusionOk="0">
                <a:moveTo>
                  <a:pt x="6650" y="6189"/>
                </a:moveTo>
                <a:cubicBezTo>
                  <a:pt x="7826" y="6189"/>
                  <a:pt x="8415" y="7609"/>
                  <a:pt x="7583" y="8440"/>
                </a:cubicBezTo>
                <a:cubicBezTo>
                  <a:pt x="7314" y="8713"/>
                  <a:pt x="6983" y="8835"/>
                  <a:pt x="6657" y="8835"/>
                </a:cubicBezTo>
                <a:cubicBezTo>
                  <a:pt x="5975" y="8835"/>
                  <a:pt x="5320" y="8302"/>
                  <a:pt x="5320" y="7506"/>
                </a:cubicBezTo>
                <a:cubicBezTo>
                  <a:pt x="5333" y="6778"/>
                  <a:pt x="5921" y="6189"/>
                  <a:pt x="6650" y="6189"/>
                </a:cubicBezTo>
                <a:close/>
                <a:moveTo>
                  <a:pt x="6643" y="0"/>
                </a:moveTo>
                <a:cubicBezTo>
                  <a:pt x="6506" y="0"/>
                  <a:pt x="6369" y="64"/>
                  <a:pt x="6279" y="192"/>
                </a:cubicBezTo>
                <a:lnTo>
                  <a:pt x="4514" y="2852"/>
                </a:lnTo>
                <a:cubicBezTo>
                  <a:pt x="4399" y="3031"/>
                  <a:pt x="4425" y="3261"/>
                  <a:pt x="4578" y="3414"/>
                </a:cubicBezTo>
                <a:lnTo>
                  <a:pt x="5307" y="4143"/>
                </a:lnTo>
                <a:cubicBezTo>
                  <a:pt x="5256" y="4335"/>
                  <a:pt x="5141" y="4501"/>
                  <a:pt x="4975" y="4604"/>
                </a:cubicBezTo>
                <a:cubicBezTo>
                  <a:pt x="4857" y="4662"/>
                  <a:pt x="4728" y="4694"/>
                  <a:pt x="4603" y="4694"/>
                </a:cubicBezTo>
                <a:cubicBezTo>
                  <a:pt x="4538" y="4694"/>
                  <a:pt x="4473" y="4685"/>
                  <a:pt x="4412" y="4668"/>
                </a:cubicBezTo>
                <a:lnTo>
                  <a:pt x="4144" y="3657"/>
                </a:lnTo>
                <a:cubicBezTo>
                  <a:pt x="4080" y="3466"/>
                  <a:pt x="3888" y="3338"/>
                  <a:pt x="3683" y="3338"/>
                </a:cubicBezTo>
                <a:lnTo>
                  <a:pt x="512" y="3542"/>
                </a:lnTo>
                <a:cubicBezTo>
                  <a:pt x="371" y="3555"/>
                  <a:pt x="231" y="3645"/>
                  <a:pt x="167" y="3773"/>
                </a:cubicBezTo>
                <a:cubicBezTo>
                  <a:pt x="90" y="3900"/>
                  <a:pt x="90" y="4054"/>
                  <a:pt x="154" y="4182"/>
                </a:cubicBezTo>
                <a:lnTo>
                  <a:pt x="1560" y="7033"/>
                </a:lnTo>
                <a:cubicBezTo>
                  <a:pt x="1634" y="7181"/>
                  <a:pt x="1795" y="7277"/>
                  <a:pt x="1957" y="7277"/>
                </a:cubicBezTo>
                <a:cubicBezTo>
                  <a:pt x="1992" y="7277"/>
                  <a:pt x="2026" y="7272"/>
                  <a:pt x="2059" y="7263"/>
                </a:cubicBezTo>
                <a:lnTo>
                  <a:pt x="3069" y="6995"/>
                </a:lnTo>
                <a:cubicBezTo>
                  <a:pt x="3363" y="7276"/>
                  <a:pt x="3363" y="7749"/>
                  <a:pt x="3069" y="8031"/>
                </a:cubicBezTo>
                <a:lnTo>
                  <a:pt x="2072" y="7762"/>
                </a:lnTo>
                <a:cubicBezTo>
                  <a:pt x="2031" y="7749"/>
                  <a:pt x="1989" y="7743"/>
                  <a:pt x="1948" y="7743"/>
                </a:cubicBezTo>
                <a:cubicBezTo>
                  <a:pt x="1785" y="7743"/>
                  <a:pt x="1632" y="7839"/>
                  <a:pt x="1560" y="7992"/>
                </a:cubicBezTo>
                <a:lnTo>
                  <a:pt x="154" y="10844"/>
                </a:lnTo>
                <a:cubicBezTo>
                  <a:pt x="0" y="11125"/>
                  <a:pt x="205" y="11458"/>
                  <a:pt x="512" y="11483"/>
                </a:cubicBezTo>
                <a:lnTo>
                  <a:pt x="3683" y="11688"/>
                </a:lnTo>
                <a:cubicBezTo>
                  <a:pt x="3692" y="11688"/>
                  <a:pt x="3700" y="11689"/>
                  <a:pt x="3709" y="11689"/>
                </a:cubicBezTo>
                <a:cubicBezTo>
                  <a:pt x="3904" y="11689"/>
                  <a:pt x="4082" y="11552"/>
                  <a:pt x="4144" y="11368"/>
                </a:cubicBezTo>
                <a:lnTo>
                  <a:pt x="4412" y="10371"/>
                </a:lnTo>
                <a:cubicBezTo>
                  <a:pt x="4482" y="10348"/>
                  <a:pt x="4553" y="10337"/>
                  <a:pt x="4623" y="10337"/>
                </a:cubicBezTo>
                <a:cubicBezTo>
                  <a:pt x="4938" y="10337"/>
                  <a:pt x="5234" y="10558"/>
                  <a:pt x="5307" y="10882"/>
                </a:cubicBezTo>
                <a:lnTo>
                  <a:pt x="4578" y="11624"/>
                </a:lnTo>
                <a:cubicBezTo>
                  <a:pt x="4425" y="11765"/>
                  <a:pt x="4399" y="11995"/>
                  <a:pt x="4514" y="12174"/>
                </a:cubicBezTo>
                <a:lnTo>
                  <a:pt x="6279" y="14846"/>
                </a:lnTo>
                <a:cubicBezTo>
                  <a:pt x="6362" y="14974"/>
                  <a:pt x="6500" y="15038"/>
                  <a:pt x="6639" y="15038"/>
                </a:cubicBezTo>
                <a:cubicBezTo>
                  <a:pt x="6778" y="15038"/>
                  <a:pt x="6918" y="14974"/>
                  <a:pt x="7008" y="14846"/>
                </a:cubicBezTo>
                <a:lnTo>
                  <a:pt x="8773" y="12174"/>
                </a:lnTo>
                <a:cubicBezTo>
                  <a:pt x="8888" y="11995"/>
                  <a:pt x="8862" y="11765"/>
                  <a:pt x="8709" y="11624"/>
                </a:cubicBezTo>
                <a:lnTo>
                  <a:pt x="7980" y="10882"/>
                </a:lnTo>
                <a:cubicBezTo>
                  <a:pt x="8053" y="10558"/>
                  <a:pt x="8340" y="10337"/>
                  <a:pt x="8659" y="10337"/>
                </a:cubicBezTo>
                <a:cubicBezTo>
                  <a:pt x="8730" y="10337"/>
                  <a:pt x="8803" y="10348"/>
                  <a:pt x="8875" y="10371"/>
                </a:cubicBezTo>
                <a:lnTo>
                  <a:pt x="9143" y="11368"/>
                </a:lnTo>
                <a:cubicBezTo>
                  <a:pt x="9205" y="11552"/>
                  <a:pt x="9383" y="11689"/>
                  <a:pt x="9578" y="11689"/>
                </a:cubicBezTo>
                <a:cubicBezTo>
                  <a:pt x="9587" y="11689"/>
                  <a:pt x="9595" y="11688"/>
                  <a:pt x="9604" y="11688"/>
                </a:cubicBezTo>
                <a:lnTo>
                  <a:pt x="12775" y="11483"/>
                </a:lnTo>
                <a:cubicBezTo>
                  <a:pt x="13082" y="11458"/>
                  <a:pt x="13274" y="11125"/>
                  <a:pt x="13133" y="10844"/>
                </a:cubicBezTo>
                <a:lnTo>
                  <a:pt x="11727" y="7992"/>
                </a:lnTo>
                <a:cubicBezTo>
                  <a:pt x="11653" y="7845"/>
                  <a:pt x="11491" y="7749"/>
                  <a:pt x="11322" y="7749"/>
                </a:cubicBezTo>
                <a:cubicBezTo>
                  <a:pt x="11287" y="7749"/>
                  <a:pt x="11251" y="7753"/>
                  <a:pt x="11215" y="7762"/>
                </a:cubicBezTo>
                <a:lnTo>
                  <a:pt x="10218" y="8031"/>
                </a:lnTo>
                <a:cubicBezTo>
                  <a:pt x="9923" y="7749"/>
                  <a:pt x="9923" y="7276"/>
                  <a:pt x="10218" y="6995"/>
                </a:cubicBezTo>
                <a:lnTo>
                  <a:pt x="11215" y="7263"/>
                </a:lnTo>
                <a:cubicBezTo>
                  <a:pt x="11253" y="7273"/>
                  <a:pt x="11292" y="7278"/>
                  <a:pt x="11330" y="7278"/>
                </a:cubicBezTo>
                <a:cubicBezTo>
                  <a:pt x="11496" y="7278"/>
                  <a:pt x="11654" y="7189"/>
                  <a:pt x="11727" y="7033"/>
                </a:cubicBezTo>
                <a:lnTo>
                  <a:pt x="13133" y="4182"/>
                </a:lnTo>
                <a:cubicBezTo>
                  <a:pt x="13274" y="3900"/>
                  <a:pt x="13082" y="3568"/>
                  <a:pt x="12775" y="3542"/>
                </a:cubicBezTo>
                <a:lnTo>
                  <a:pt x="9604" y="3338"/>
                </a:lnTo>
                <a:cubicBezTo>
                  <a:pt x="9399" y="3338"/>
                  <a:pt x="9207" y="3466"/>
                  <a:pt x="9143" y="3657"/>
                </a:cubicBezTo>
                <a:lnTo>
                  <a:pt x="8875" y="4668"/>
                </a:lnTo>
                <a:cubicBezTo>
                  <a:pt x="8806" y="4688"/>
                  <a:pt x="8737" y="4697"/>
                  <a:pt x="8669" y="4697"/>
                </a:cubicBezTo>
                <a:cubicBezTo>
                  <a:pt x="8346" y="4697"/>
                  <a:pt x="8054" y="4481"/>
                  <a:pt x="7980" y="4143"/>
                </a:cubicBezTo>
                <a:lnTo>
                  <a:pt x="8709" y="3414"/>
                </a:lnTo>
                <a:cubicBezTo>
                  <a:pt x="8862" y="3261"/>
                  <a:pt x="8888" y="3031"/>
                  <a:pt x="8773" y="2852"/>
                </a:cubicBezTo>
                <a:lnTo>
                  <a:pt x="7008" y="192"/>
                </a:lnTo>
                <a:cubicBezTo>
                  <a:pt x="6918" y="64"/>
                  <a:pt x="6781" y="0"/>
                  <a:pt x="66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19;p48">
            <a:extLst>
              <a:ext uri="{FF2B5EF4-FFF2-40B4-BE49-F238E27FC236}">
                <a16:creationId xmlns:a16="http://schemas.microsoft.com/office/drawing/2014/main" id="{CAE63827-9647-C063-D521-D2498E8CD922}"/>
              </a:ext>
            </a:extLst>
          </p:cNvPr>
          <p:cNvSpPr/>
          <p:nvPr/>
        </p:nvSpPr>
        <p:spPr>
          <a:xfrm>
            <a:off x="6254324" y="401398"/>
            <a:ext cx="350566" cy="397180"/>
          </a:xfrm>
          <a:custGeom>
            <a:avLst/>
            <a:gdLst/>
            <a:ahLst/>
            <a:cxnLst/>
            <a:rect l="l" t="t" r="r" b="b"/>
            <a:pathLst>
              <a:path w="13274" h="15039" extrusionOk="0">
                <a:moveTo>
                  <a:pt x="6650" y="6189"/>
                </a:moveTo>
                <a:cubicBezTo>
                  <a:pt x="7826" y="6189"/>
                  <a:pt x="8415" y="7609"/>
                  <a:pt x="7583" y="8440"/>
                </a:cubicBezTo>
                <a:cubicBezTo>
                  <a:pt x="7314" y="8713"/>
                  <a:pt x="6983" y="8835"/>
                  <a:pt x="6657" y="8835"/>
                </a:cubicBezTo>
                <a:cubicBezTo>
                  <a:pt x="5975" y="8835"/>
                  <a:pt x="5320" y="8302"/>
                  <a:pt x="5320" y="7506"/>
                </a:cubicBezTo>
                <a:cubicBezTo>
                  <a:pt x="5333" y="6778"/>
                  <a:pt x="5921" y="6189"/>
                  <a:pt x="6650" y="6189"/>
                </a:cubicBezTo>
                <a:close/>
                <a:moveTo>
                  <a:pt x="6643" y="0"/>
                </a:moveTo>
                <a:cubicBezTo>
                  <a:pt x="6506" y="0"/>
                  <a:pt x="6369" y="64"/>
                  <a:pt x="6279" y="192"/>
                </a:cubicBezTo>
                <a:lnTo>
                  <a:pt x="4514" y="2852"/>
                </a:lnTo>
                <a:cubicBezTo>
                  <a:pt x="4399" y="3031"/>
                  <a:pt x="4425" y="3261"/>
                  <a:pt x="4578" y="3414"/>
                </a:cubicBezTo>
                <a:lnTo>
                  <a:pt x="5307" y="4143"/>
                </a:lnTo>
                <a:cubicBezTo>
                  <a:pt x="5256" y="4335"/>
                  <a:pt x="5141" y="4501"/>
                  <a:pt x="4975" y="4604"/>
                </a:cubicBezTo>
                <a:cubicBezTo>
                  <a:pt x="4857" y="4662"/>
                  <a:pt x="4728" y="4694"/>
                  <a:pt x="4603" y="4694"/>
                </a:cubicBezTo>
                <a:cubicBezTo>
                  <a:pt x="4538" y="4694"/>
                  <a:pt x="4473" y="4685"/>
                  <a:pt x="4412" y="4668"/>
                </a:cubicBezTo>
                <a:lnTo>
                  <a:pt x="4144" y="3657"/>
                </a:lnTo>
                <a:cubicBezTo>
                  <a:pt x="4080" y="3466"/>
                  <a:pt x="3888" y="3338"/>
                  <a:pt x="3683" y="3338"/>
                </a:cubicBezTo>
                <a:lnTo>
                  <a:pt x="512" y="3542"/>
                </a:lnTo>
                <a:cubicBezTo>
                  <a:pt x="371" y="3555"/>
                  <a:pt x="231" y="3645"/>
                  <a:pt x="167" y="3773"/>
                </a:cubicBezTo>
                <a:cubicBezTo>
                  <a:pt x="90" y="3900"/>
                  <a:pt x="90" y="4054"/>
                  <a:pt x="154" y="4182"/>
                </a:cubicBezTo>
                <a:lnTo>
                  <a:pt x="1560" y="7033"/>
                </a:lnTo>
                <a:cubicBezTo>
                  <a:pt x="1634" y="7181"/>
                  <a:pt x="1795" y="7277"/>
                  <a:pt x="1957" y="7277"/>
                </a:cubicBezTo>
                <a:cubicBezTo>
                  <a:pt x="1992" y="7277"/>
                  <a:pt x="2026" y="7272"/>
                  <a:pt x="2059" y="7263"/>
                </a:cubicBezTo>
                <a:lnTo>
                  <a:pt x="3069" y="6995"/>
                </a:lnTo>
                <a:cubicBezTo>
                  <a:pt x="3363" y="7276"/>
                  <a:pt x="3363" y="7749"/>
                  <a:pt x="3069" y="8031"/>
                </a:cubicBezTo>
                <a:lnTo>
                  <a:pt x="2072" y="7762"/>
                </a:lnTo>
                <a:cubicBezTo>
                  <a:pt x="2031" y="7749"/>
                  <a:pt x="1989" y="7743"/>
                  <a:pt x="1948" y="7743"/>
                </a:cubicBezTo>
                <a:cubicBezTo>
                  <a:pt x="1785" y="7743"/>
                  <a:pt x="1632" y="7839"/>
                  <a:pt x="1560" y="7992"/>
                </a:cubicBezTo>
                <a:lnTo>
                  <a:pt x="154" y="10844"/>
                </a:lnTo>
                <a:cubicBezTo>
                  <a:pt x="0" y="11125"/>
                  <a:pt x="205" y="11458"/>
                  <a:pt x="512" y="11483"/>
                </a:cubicBezTo>
                <a:lnTo>
                  <a:pt x="3683" y="11688"/>
                </a:lnTo>
                <a:cubicBezTo>
                  <a:pt x="3692" y="11688"/>
                  <a:pt x="3700" y="11689"/>
                  <a:pt x="3709" y="11689"/>
                </a:cubicBezTo>
                <a:cubicBezTo>
                  <a:pt x="3904" y="11689"/>
                  <a:pt x="4082" y="11552"/>
                  <a:pt x="4144" y="11368"/>
                </a:cubicBezTo>
                <a:lnTo>
                  <a:pt x="4412" y="10371"/>
                </a:lnTo>
                <a:cubicBezTo>
                  <a:pt x="4482" y="10348"/>
                  <a:pt x="4553" y="10337"/>
                  <a:pt x="4623" y="10337"/>
                </a:cubicBezTo>
                <a:cubicBezTo>
                  <a:pt x="4938" y="10337"/>
                  <a:pt x="5234" y="10558"/>
                  <a:pt x="5307" y="10882"/>
                </a:cubicBezTo>
                <a:lnTo>
                  <a:pt x="4578" y="11624"/>
                </a:lnTo>
                <a:cubicBezTo>
                  <a:pt x="4425" y="11765"/>
                  <a:pt x="4399" y="11995"/>
                  <a:pt x="4514" y="12174"/>
                </a:cubicBezTo>
                <a:lnTo>
                  <a:pt x="6279" y="14846"/>
                </a:lnTo>
                <a:cubicBezTo>
                  <a:pt x="6362" y="14974"/>
                  <a:pt x="6500" y="15038"/>
                  <a:pt x="6639" y="15038"/>
                </a:cubicBezTo>
                <a:cubicBezTo>
                  <a:pt x="6778" y="15038"/>
                  <a:pt x="6918" y="14974"/>
                  <a:pt x="7008" y="14846"/>
                </a:cubicBezTo>
                <a:lnTo>
                  <a:pt x="8773" y="12174"/>
                </a:lnTo>
                <a:cubicBezTo>
                  <a:pt x="8888" y="11995"/>
                  <a:pt x="8862" y="11765"/>
                  <a:pt x="8709" y="11624"/>
                </a:cubicBezTo>
                <a:lnTo>
                  <a:pt x="7980" y="10882"/>
                </a:lnTo>
                <a:cubicBezTo>
                  <a:pt x="8053" y="10558"/>
                  <a:pt x="8340" y="10337"/>
                  <a:pt x="8659" y="10337"/>
                </a:cubicBezTo>
                <a:cubicBezTo>
                  <a:pt x="8730" y="10337"/>
                  <a:pt x="8803" y="10348"/>
                  <a:pt x="8875" y="10371"/>
                </a:cubicBezTo>
                <a:lnTo>
                  <a:pt x="9143" y="11368"/>
                </a:lnTo>
                <a:cubicBezTo>
                  <a:pt x="9205" y="11552"/>
                  <a:pt x="9383" y="11689"/>
                  <a:pt x="9578" y="11689"/>
                </a:cubicBezTo>
                <a:cubicBezTo>
                  <a:pt x="9587" y="11689"/>
                  <a:pt x="9595" y="11688"/>
                  <a:pt x="9604" y="11688"/>
                </a:cubicBezTo>
                <a:lnTo>
                  <a:pt x="12775" y="11483"/>
                </a:lnTo>
                <a:cubicBezTo>
                  <a:pt x="13082" y="11458"/>
                  <a:pt x="13274" y="11125"/>
                  <a:pt x="13133" y="10844"/>
                </a:cubicBezTo>
                <a:lnTo>
                  <a:pt x="11727" y="7992"/>
                </a:lnTo>
                <a:cubicBezTo>
                  <a:pt x="11653" y="7845"/>
                  <a:pt x="11491" y="7749"/>
                  <a:pt x="11322" y="7749"/>
                </a:cubicBezTo>
                <a:cubicBezTo>
                  <a:pt x="11287" y="7749"/>
                  <a:pt x="11251" y="7753"/>
                  <a:pt x="11215" y="7762"/>
                </a:cubicBezTo>
                <a:lnTo>
                  <a:pt x="10218" y="8031"/>
                </a:lnTo>
                <a:cubicBezTo>
                  <a:pt x="9923" y="7749"/>
                  <a:pt x="9923" y="7276"/>
                  <a:pt x="10218" y="6995"/>
                </a:cubicBezTo>
                <a:lnTo>
                  <a:pt x="11215" y="7263"/>
                </a:lnTo>
                <a:cubicBezTo>
                  <a:pt x="11253" y="7273"/>
                  <a:pt x="11292" y="7278"/>
                  <a:pt x="11330" y="7278"/>
                </a:cubicBezTo>
                <a:cubicBezTo>
                  <a:pt x="11496" y="7278"/>
                  <a:pt x="11654" y="7189"/>
                  <a:pt x="11727" y="7033"/>
                </a:cubicBezTo>
                <a:lnTo>
                  <a:pt x="13133" y="4182"/>
                </a:lnTo>
                <a:cubicBezTo>
                  <a:pt x="13274" y="3900"/>
                  <a:pt x="13082" y="3568"/>
                  <a:pt x="12775" y="3542"/>
                </a:cubicBezTo>
                <a:lnTo>
                  <a:pt x="9604" y="3338"/>
                </a:lnTo>
                <a:cubicBezTo>
                  <a:pt x="9399" y="3338"/>
                  <a:pt x="9207" y="3466"/>
                  <a:pt x="9143" y="3657"/>
                </a:cubicBezTo>
                <a:lnTo>
                  <a:pt x="8875" y="4668"/>
                </a:lnTo>
                <a:cubicBezTo>
                  <a:pt x="8806" y="4688"/>
                  <a:pt x="8737" y="4697"/>
                  <a:pt x="8669" y="4697"/>
                </a:cubicBezTo>
                <a:cubicBezTo>
                  <a:pt x="8346" y="4697"/>
                  <a:pt x="8054" y="4481"/>
                  <a:pt x="7980" y="4143"/>
                </a:cubicBezTo>
                <a:lnTo>
                  <a:pt x="8709" y="3414"/>
                </a:lnTo>
                <a:cubicBezTo>
                  <a:pt x="8862" y="3261"/>
                  <a:pt x="8888" y="3031"/>
                  <a:pt x="8773" y="2852"/>
                </a:cubicBezTo>
                <a:lnTo>
                  <a:pt x="7008" y="192"/>
                </a:lnTo>
                <a:cubicBezTo>
                  <a:pt x="6918" y="64"/>
                  <a:pt x="6781" y="0"/>
                  <a:pt x="66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1B58426-5CD3-3FB6-2743-541398266925}"/>
              </a:ext>
            </a:extLst>
          </p:cNvPr>
          <p:cNvSpPr/>
          <p:nvPr/>
        </p:nvSpPr>
        <p:spPr>
          <a:xfrm>
            <a:off x="1470660" y="4127122"/>
            <a:ext cx="3246120" cy="678000"/>
          </a:xfrm>
          <a:prstGeom prst="rect">
            <a:avLst/>
          </a:prstGeom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564;p28">
            <a:extLst>
              <a:ext uri="{FF2B5EF4-FFF2-40B4-BE49-F238E27FC236}">
                <a16:creationId xmlns:a16="http://schemas.microsoft.com/office/drawing/2014/main" id="{A4E50CF7-5358-06D2-FC25-7A4BCC7373AD}"/>
              </a:ext>
            </a:extLst>
          </p:cNvPr>
          <p:cNvSpPr txBox="1">
            <a:spLocks/>
          </p:cNvSpPr>
          <p:nvPr/>
        </p:nvSpPr>
        <p:spPr>
          <a:xfrm>
            <a:off x="1747962" y="4198892"/>
            <a:ext cx="2691515" cy="53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Enhanced Input </a:t>
            </a:r>
            <a:endParaRPr lang="ru-RU" sz="20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Google Shape;564;p28">
            <a:extLst>
              <a:ext uri="{FF2B5EF4-FFF2-40B4-BE49-F238E27FC236}">
                <a16:creationId xmlns:a16="http://schemas.microsoft.com/office/drawing/2014/main" id="{275C6530-A4E4-D340-1126-58582F5ABBD8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uk-UA" sz="2000" dirty="0">
                <a:latin typeface="Reggae One" panose="020B0604020202020204" charset="-128"/>
                <a:ea typeface="Reggae One" panose="020B0604020202020204" charset="-128"/>
              </a:rPr>
              <a:t>8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122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7210CC-1A2B-0549-791C-7C66309A5B50}"/>
              </a:ext>
            </a:extLst>
          </p:cNvPr>
          <p:cNvSpPr txBox="1"/>
          <p:nvPr/>
        </p:nvSpPr>
        <p:spPr>
          <a:xfrm>
            <a:off x="1551083" y="269798"/>
            <a:ext cx="60418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spc="-150" dirty="0">
                <a:latin typeface="Reggae One" panose="020B0604020202020204" charset="-128"/>
                <a:ea typeface="Reggae One" panose="020B0604020202020204" charset="-128"/>
              </a:rPr>
              <a:t>Алгоритм</a:t>
            </a:r>
          </a:p>
          <a:p>
            <a:pPr algn="ctr"/>
            <a:r>
              <a:rPr lang="uk-UA" sz="2400" spc="-150" dirty="0">
                <a:latin typeface="Reggae One" panose="020B0604020202020204" charset="-128"/>
                <a:ea typeface="Reggae One" panose="020B0604020202020204" charset="-128"/>
              </a:rPr>
              <a:t>процедурної     генерації</a:t>
            </a:r>
            <a:endParaRPr lang="ru-RU" sz="2400" spc="-150" dirty="0">
              <a:latin typeface="Reggae One" panose="020B0604020202020204" charset="-128"/>
              <a:ea typeface="Reggae One" panose="020B0604020202020204" charset="-128"/>
            </a:endParaRPr>
          </a:p>
        </p:txBody>
      </p:sp>
      <p:grpSp>
        <p:nvGrpSpPr>
          <p:cNvPr id="9" name="Google Shape;1997;p48">
            <a:extLst>
              <a:ext uri="{FF2B5EF4-FFF2-40B4-BE49-F238E27FC236}">
                <a16:creationId xmlns:a16="http://schemas.microsoft.com/office/drawing/2014/main" id="{39C1AA36-A18C-0FF3-FC35-D3C1E9D06D0D}"/>
              </a:ext>
            </a:extLst>
          </p:cNvPr>
          <p:cNvGrpSpPr/>
          <p:nvPr/>
        </p:nvGrpSpPr>
        <p:grpSpPr>
          <a:xfrm>
            <a:off x="1295408" y="486642"/>
            <a:ext cx="255675" cy="397307"/>
            <a:chOff x="877228" y="2027643"/>
            <a:chExt cx="255675" cy="397307"/>
          </a:xfrm>
        </p:grpSpPr>
        <p:sp>
          <p:nvSpPr>
            <p:cNvPr id="10" name="Google Shape;1998;p48">
              <a:extLst>
                <a:ext uri="{FF2B5EF4-FFF2-40B4-BE49-F238E27FC236}">
                  <a16:creationId xmlns:a16="http://schemas.microsoft.com/office/drawing/2014/main" id="{066028BE-6807-067E-FF99-CDF010A5210D}"/>
                </a:ext>
              </a:extLst>
            </p:cNvPr>
            <p:cNvSpPr/>
            <p:nvPr/>
          </p:nvSpPr>
          <p:spPr>
            <a:xfrm>
              <a:off x="877228" y="2214277"/>
              <a:ext cx="255675" cy="210673"/>
            </a:xfrm>
            <a:custGeom>
              <a:avLst/>
              <a:gdLst/>
              <a:ahLst/>
              <a:cxnLst/>
              <a:rect l="l" t="t" r="r" b="b"/>
              <a:pathLst>
                <a:path w="9681" h="7977" extrusionOk="0">
                  <a:moveTo>
                    <a:pt x="4400" y="1765"/>
                  </a:moveTo>
                  <a:lnTo>
                    <a:pt x="4400" y="2635"/>
                  </a:lnTo>
                  <a:lnTo>
                    <a:pt x="3389" y="1765"/>
                  </a:lnTo>
                  <a:close/>
                  <a:moveTo>
                    <a:pt x="6292" y="1765"/>
                  </a:moveTo>
                  <a:lnTo>
                    <a:pt x="5282" y="2635"/>
                  </a:lnTo>
                  <a:lnTo>
                    <a:pt x="5282" y="1765"/>
                  </a:lnTo>
                  <a:close/>
                  <a:moveTo>
                    <a:pt x="448" y="1"/>
                  </a:moveTo>
                  <a:cubicBezTo>
                    <a:pt x="205" y="1"/>
                    <a:pt x="13" y="205"/>
                    <a:pt x="13" y="448"/>
                  </a:cubicBezTo>
                  <a:cubicBezTo>
                    <a:pt x="1" y="1177"/>
                    <a:pt x="602" y="1765"/>
                    <a:pt x="1330" y="1765"/>
                  </a:cubicBezTo>
                  <a:lnTo>
                    <a:pt x="2047" y="1765"/>
                  </a:lnTo>
                  <a:lnTo>
                    <a:pt x="4169" y="3581"/>
                  </a:lnTo>
                  <a:lnTo>
                    <a:pt x="1036" y="6267"/>
                  </a:lnTo>
                  <a:cubicBezTo>
                    <a:pt x="656" y="6567"/>
                    <a:pt x="941" y="7062"/>
                    <a:pt x="1297" y="7062"/>
                  </a:cubicBezTo>
                  <a:cubicBezTo>
                    <a:pt x="1397" y="7062"/>
                    <a:pt x="1501" y="7023"/>
                    <a:pt x="1599" y="6931"/>
                  </a:cubicBezTo>
                  <a:lnTo>
                    <a:pt x="4400" y="4540"/>
                  </a:lnTo>
                  <a:lnTo>
                    <a:pt x="4400" y="7507"/>
                  </a:lnTo>
                  <a:cubicBezTo>
                    <a:pt x="4380" y="7820"/>
                    <a:pt x="4610" y="7977"/>
                    <a:pt x="4841" y="7977"/>
                  </a:cubicBezTo>
                  <a:cubicBezTo>
                    <a:pt x="5071" y="7977"/>
                    <a:pt x="5301" y="7820"/>
                    <a:pt x="5282" y="7507"/>
                  </a:cubicBezTo>
                  <a:lnTo>
                    <a:pt x="5282" y="4540"/>
                  </a:lnTo>
                  <a:lnTo>
                    <a:pt x="8070" y="6944"/>
                  </a:lnTo>
                  <a:cubicBezTo>
                    <a:pt x="8165" y="7032"/>
                    <a:pt x="8268" y="7068"/>
                    <a:pt x="8365" y="7068"/>
                  </a:cubicBezTo>
                  <a:cubicBezTo>
                    <a:pt x="8725" y="7068"/>
                    <a:pt x="9017" y="6571"/>
                    <a:pt x="8645" y="6279"/>
                  </a:cubicBezTo>
                  <a:lnTo>
                    <a:pt x="5512" y="3581"/>
                  </a:lnTo>
                  <a:lnTo>
                    <a:pt x="7635" y="1765"/>
                  </a:lnTo>
                  <a:lnTo>
                    <a:pt x="8364" y="1765"/>
                  </a:lnTo>
                  <a:cubicBezTo>
                    <a:pt x="9093" y="1765"/>
                    <a:pt x="9681" y="1177"/>
                    <a:pt x="9681" y="448"/>
                  </a:cubicBezTo>
                  <a:cubicBezTo>
                    <a:pt x="9681" y="205"/>
                    <a:pt x="9476" y="1"/>
                    <a:pt x="9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99;p48">
              <a:extLst>
                <a:ext uri="{FF2B5EF4-FFF2-40B4-BE49-F238E27FC236}">
                  <a16:creationId xmlns:a16="http://schemas.microsoft.com/office/drawing/2014/main" id="{6D7F8EA5-2F3E-0433-67CB-99EA50F2BE71}"/>
                </a:ext>
              </a:extLst>
            </p:cNvPr>
            <p:cNvSpPr/>
            <p:nvPr/>
          </p:nvSpPr>
          <p:spPr>
            <a:xfrm>
              <a:off x="923497" y="2027643"/>
              <a:ext cx="162818" cy="163716"/>
            </a:xfrm>
            <a:custGeom>
              <a:avLst/>
              <a:gdLst/>
              <a:ahLst/>
              <a:cxnLst/>
              <a:rect l="l" t="t" r="r" b="b"/>
              <a:pathLst>
                <a:path w="6165" h="6199" extrusionOk="0">
                  <a:moveTo>
                    <a:pt x="2200" y="0"/>
                  </a:moveTo>
                  <a:cubicBezTo>
                    <a:pt x="2110" y="0"/>
                    <a:pt x="2022" y="29"/>
                    <a:pt x="1944" y="86"/>
                  </a:cubicBezTo>
                  <a:cubicBezTo>
                    <a:pt x="1778" y="214"/>
                    <a:pt x="1714" y="444"/>
                    <a:pt x="1816" y="636"/>
                  </a:cubicBezTo>
                  <a:cubicBezTo>
                    <a:pt x="1816" y="725"/>
                    <a:pt x="2660" y="2170"/>
                    <a:pt x="1190" y="3321"/>
                  </a:cubicBezTo>
                  <a:cubicBezTo>
                    <a:pt x="435" y="3909"/>
                    <a:pt x="0" y="4804"/>
                    <a:pt x="0" y="5751"/>
                  </a:cubicBezTo>
                  <a:cubicBezTo>
                    <a:pt x="13" y="5891"/>
                    <a:pt x="13" y="6045"/>
                    <a:pt x="39" y="6185"/>
                  </a:cubicBezTo>
                  <a:lnTo>
                    <a:pt x="39" y="6198"/>
                  </a:lnTo>
                  <a:lnTo>
                    <a:pt x="1842" y="6198"/>
                  </a:lnTo>
                  <a:cubicBezTo>
                    <a:pt x="1791" y="6045"/>
                    <a:pt x="1765" y="5904"/>
                    <a:pt x="1765" y="5751"/>
                  </a:cubicBezTo>
                  <a:cubicBezTo>
                    <a:pt x="1765" y="5252"/>
                    <a:pt x="2046" y="4792"/>
                    <a:pt x="2507" y="4561"/>
                  </a:cubicBezTo>
                  <a:cubicBezTo>
                    <a:pt x="2827" y="4408"/>
                    <a:pt x="3133" y="4190"/>
                    <a:pt x="3389" y="3922"/>
                  </a:cubicBezTo>
                  <a:cubicBezTo>
                    <a:pt x="3476" y="3830"/>
                    <a:pt x="3589" y="3787"/>
                    <a:pt x="3700" y="3787"/>
                  </a:cubicBezTo>
                  <a:cubicBezTo>
                    <a:pt x="3869" y="3787"/>
                    <a:pt x="4036" y="3886"/>
                    <a:pt x="4105" y="4063"/>
                  </a:cubicBezTo>
                  <a:cubicBezTo>
                    <a:pt x="4297" y="4523"/>
                    <a:pt x="4399" y="5009"/>
                    <a:pt x="4399" y="5508"/>
                  </a:cubicBezTo>
                  <a:cubicBezTo>
                    <a:pt x="4412" y="5738"/>
                    <a:pt x="4361" y="5968"/>
                    <a:pt x="4272" y="6185"/>
                  </a:cubicBezTo>
                  <a:lnTo>
                    <a:pt x="6100" y="6185"/>
                  </a:lnTo>
                  <a:cubicBezTo>
                    <a:pt x="6151" y="5955"/>
                    <a:pt x="6164" y="5712"/>
                    <a:pt x="6164" y="5469"/>
                  </a:cubicBezTo>
                  <a:cubicBezTo>
                    <a:pt x="6113" y="2912"/>
                    <a:pt x="4809" y="981"/>
                    <a:pt x="2417" y="60"/>
                  </a:cubicBezTo>
                  <a:cubicBezTo>
                    <a:pt x="2348" y="20"/>
                    <a:pt x="2274" y="0"/>
                    <a:pt x="2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00;p48">
              <a:extLst>
                <a:ext uri="{FF2B5EF4-FFF2-40B4-BE49-F238E27FC236}">
                  <a16:creationId xmlns:a16="http://schemas.microsoft.com/office/drawing/2014/main" id="{13F1CA5A-6114-D278-6BAB-EDE4BA3E704C}"/>
                </a:ext>
              </a:extLst>
            </p:cNvPr>
            <p:cNvSpPr/>
            <p:nvPr/>
          </p:nvSpPr>
          <p:spPr>
            <a:xfrm>
              <a:off x="993402" y="2159901"/>
              <a:ext cx="23320" cy="31454"/>
            </a:xfrm>
            <a:custGeom>
              <a:avLst/>
              <a:gdLst/>
              <a:ahLst/>
              <a:cxnLst/>
              <a:rect l="l" t="t" r="r" b="b"/>
              <a:pathLst>
                <a:path w="883" h="1191" extrusionOk="0">
                  <a:moveTo>
                    <a:pt x="832" y="1"/>
                  </a:moveTo>
                  <a:cubicBezTo>
                    <a:pt x="640" y="142"/>
                    <a:pt x="448" y="257"/>
                    <a:pt x="256" y="346"/>
                  </a:cubicBezTo>
                  <a:cubicBezTo>
                    <a:pt x="103" y="423"/>
                    <a:pt x="1" y="576"/>
                    <a:pt x="1" y="743"/>
                  </a:cubicBezTo>
                  <a:cubicBezTo>
                    <a:pt x="1" y="986"/>
                    <a:pt x="192" y="1190"/>
                    <a:pt x="448" y="1190"/>
                  </a:cubicBezTo>
                  <a:lnTo>
                    <a:pt x="499" y="1190"/>
                  </a:lnTo>
                  <a:cubicBezTo>
                    <a:pt x="729" y="1165"/>
                    <a:pt x="883" y="807"/>
                    <a:pt x="883" y="525"/>
                  </a:cubicBezTo>
                  <a:cubicBezTo>
                    <a:pt x="883" y="346"/>
                    <a:pt x="857" y="180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997;p48">
            <a:extLst>
              <a:ext uri="{FF2B5EF4-FFF2-40B4-BE49-F238E27FC236}">
                <a16:creationId xmlns:a16="http://schemas.microsoft.com/office/drawing/2014/main" id="{99C7CAFE-CB1B-BF5D-2719-7B3C29945AB4}"/>
              </a:ext>
            </a:extLst>
          </p:cNvPr>
          <p:cNvGrpSpPr/>
          <p:nvPr/>
        </p:nvGrpSpPr>
        <p:grpSpPr>
          <a:xfrm>
            <a:off x="7639505" y="486642"/>
            <a:ext cx="255675" cy="397307"/>
            <a:chOff x="877228" y="2027643"/>
            <a:chExt cx="255675" cy="397307"/>
          </a:xfrm>
        </p:grpSpPr>
        <p:sp>
          <p:nvSpPr>
            <p:cNvPr id="14" name="Google Shape;1998;p48">
              <a:extLst>
                <a:ext uri="{FF2B5EF4-FFF2-40B4-BE49-F238E27FC236}">
                  <a16:creationId xmlns:a16="http://schemas.microsoft.com/office/drawing/2014/main" id="{BE9E7304-E9EE-7130-3225-8C73098956BA}"/>
                </a:ext>
              </a:extLst>
            </p:cNvPr>
            <p:cNvSpPr/>
            <p:nvPr/>
          </p:nvSpPr>
          <p:spPr>
            <a:xfrm>
              <a:off x="877228" y="2214277"/>
              <a:ext cx="255675" cy="210673"/>
            </a:xfrm>
            <a:custGeom>
              <a:avLst/>
              <a:gdLst/>
              <a:ahLst/>
              <a:cxnLst/>
              <a:rect l="l" t="t" r="r" b="b"/>
              <a:pathLst>
                <a:path w="9681" h="7977" extrusionOk="0">
                  <a:moveTo>
                    <a:pt x="4400" y="1765"/>
                  </a:moveTo>
                  <a:lnTo>
                    <a:pt x="4400" y="2635"/>
                  </a:lnTo>
                  <a:lnTo>
                    <a:pt x="3389" y="1765"/>
                  </a:lnTo>
                  <a:close/>
                  <a:moveTo>
                    <a:pt x="6292" y="1765"/>
                  </a:moveTo>
                  <a:lnTo>
                    <a:pt x="5282" y="2635"/>
                  </a:lnTo>
                  <a:lnTo>
                    <a:pt x="5282" y="1765"/>
                  </a:lnTo>
                  <a:close/>
                  <a:moveTo>
                    <a:pt x="448" y="1"/>
                  </a:moveTo>
                  <a:cubicBezTo>
                    <a:pt x="205" y="1"/>
                    <a:pt x="13" y="205"/>
                    <a:pt x="13" y="448"/>
                  </a:cubicBezTo>
                  <a:cubicBezTo>
                    <a:pt x="1" y="1177"/>
                    <a:pt x="602" y="1765"/>
                    <a:pt x="1330" y="1765"/>
                  </a:cubicBezTo>
                  <a:lnTo>
                    <a:pt x="2047" y="1765"/>
                  </a:lnTo>
                  <a:lnTo>
                    <a:pt x="4169" y="3581"/>
                  </a:lnTo>
                  <a:lnTo>
                    <a:pt x="1036" y="6267"/>
                  </a:lnTo>
                  <a:cubicBezTo>
                    <a:pt x="656" y="6567"/>
                    <a:pt x="941" y="7062"/>
                    <a:pt x="1297" y="7062"/>
                  </a:cubicBezTo>
                  <a:cubicBezTo>
                    <a:pt x="1397" y="7062"/>
                    <a:pt x="1501" y="7023"/>
                    <a:pt x="1599" y="6931"/>
                  </a:cubicBezTo>
                  <a:lnTo>
                    <a:pt x="4400" y="4540"/>
                  </a:lnTo>
                  <a:lnTo>
                    <a:pt x="4400" y="7507"/>
                  </a:lnTo>
                  <a:cubicBezTo>
                    <a:pt x="4380" y="7820"/>
                    <a:pt x="4610" y="7977"/>
                    <a:pt x="4841" y="7977"/>
                  </a:cubicBezTo>
                  <a:cubicBezTo>
                    <a:pt x="5071" y="7977"/>
                    <a:pt x="5301" y="7820"/>
                    <a:pt x="5282" y="7507"/>
                  </a:cubicBezTo>
                  <a:lnTo>
                    <a:pt x="5282" y="4540"/>
                  </a:lnTo>
                  <a:lnTo>
                    <a:pt x="8070" y="6944"/>
                  </a:lnTo>
                  <a:cubicBezTo>
                    <a:pt x="8165" y="7032"/>
                    <a:pt x="8268" y="7068"/>
                    <a:pt x="8365" y="7068"/>
                  </a:cubicBezTo>
                  <a:cubicBezTo>
                    <a:pt x="8725" y="7068"/>
                    <a:pt x="9017" y="6571"/>
                    <a:pt x="8645" y="6279"/>
                  </a:cubicBezTo>
                  <a:lnTo>
                    <a:pt x="5512" y="3581"/>
                  </a:lnTo>
                  <a:lnTo>
                    <a:pt x="7635" y="1765"/>
                  </a:lnTo>
                  <a:lnTo>
                    <a:pt x="8364" y="1765"/>
                  </a:lnTo>
                  <a:cubicBezTo>
                    <a:pt x="9093" y="1765"/>
                    <a:pt x="9681" y="1177"/>
                    <a:pt x="9681" y="448"/>
                  </a:cubicBezTo>
                  <a:cubicBezTo>
                    <a:pt x="9681" y="205"/>
                    <a:pt x="9476" y="1"/>
                    <a:pt x="9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99;p48">
              <a:extLst>
                <a:ext uri="{FF2B5EF4-FFF2-40B4-BE49-F238E27FC236}">
                  <a16:creationId xmlns:a16="http://schemas.microsoft.com/office/drawing/2014/main" id="{0E99F95B-2A11-7702-2C6B-06864A072542}"/>
                </a:ext>
              </a:extLst>
            </p:cNvPr>
            <p:cNvSpPr/>
            <p:nvPr/>
          </p:nvSpPr>
          <p:spPr>
            <a:xfrm>
              <a:off x="923497" y="2027643"/>
              <a:ext cx="162818" cy="163716"/>
            </a:xfrm>
            <a:custGeom>
              <a:avLst/>
              <a:gdLst/>
              <a:ahLst/>
              <a:cxnLst/>
              <a:rect l="l" t="t" r="r" b="b"/>
              <a:pathLst>
                <a:path w="6165" h="6199" extrusionOk="0">
                  <a:moveTo>
                    <a:pt x="2200" y="0"/>
                  </a:moveTo>
                  <a:cubicBezTo>
                    <a:pt x="2110" y="0"/>
                    <a:pt x="2022" y="29"/>
                    <a:pt x="1944" y="86"/>
                  </a:cubicBezTo>
                  <a:cubicBezTo>
                    <a:pt x="1778" y="214"/>
                    <a:pt x="1714" y="444"/>
                    <a:pt x="1816" y="636"/>
                  </a:cubicBezTo>
                  <a:cubicBezTo>
                    <a:pt x="1816" y="725"/>
                    <a:pt x="2660" y="2170"/>
                    <a:pt x="1190" y="3321"/>
                  </a:cubicBezTo>
                  <a:cubicBezTo>
                    <a:pt x="435" y="3909"/>
                    <a:pt x="0" y="4804"/>
                    <a:pt x="0" y="5751"/>
                  </a:cubicBezTo>
                  <a:cubicBezTo>
                    <a:pt x="13" y="5891"/>
                    <a:pt x="13" y="6045"/>
                    <a:pt x="39" y="6185"/>
                  </a:cubicBezTo>
                  <a:lnTo>
                    <a:pt x="39" y="6198"/>
                  </a:lnTo>
                  <a:lnTo>
                    <a:pt x="1842" y="6198"/>
                  </a:lnTo>
                  <a:cubicBezTo>
                    <a:pt x="1791" y="6045"/>
                    <a:pt x="1765" y="5904"/>
                    <a:pt x="1765" y="5751"/>
                  </a:cubicBezTo>
                  <a:cubicBezTo>
                    <a:pt x="1765" y="5252"/>
                    <a:pt x="2046" y="4792"/>
                    <a:pt x="2507" y="4561"/>
                  </a:cubicBezTo>
                  <a:cubicBezTo>
                    <a:pt x="2827" y="4408"/>
                    <a:pt x="3133" y="4190"/>
                    <a:pt x="3389" y="3922"/>
                  </a:cubicBezTo>
                  <a:cubicBezTo>
                    <a:pt x="3476" y="3830"/>
                    <a:pt x="3589" y="3787"/>
                    <a:pt x="3700" y="3787"/>
                  </a:cubicBezTo>
                  <a:cubicBezTo>
                    <a:pt x="3869" y="3787"/>
                    <a:pt x="4036" y="3886"/>
                    <a:pt x="4105" y="4063"/>
                  </a:cubicBezTo>
                  <a:cubicBezTo>
                    <a:pt x="4297" y="4523"/>
                    <a:pt x="4399" y="5009"/>
                    <a:pt x="4399" y="5508"/>
                  </a:cubicBezTo>
                  <a:cubicBezTo>
                    <a:pt x="4412" y="5738"/>
                    <a:pt x="4361" y="5968"/>
                    <a:pt x="4272" y="6185"/>
                  </a:cubicBezTo>
                  <a:lnTo>
                    <a:pt x="6100" y="6185"/>
                  </a:lnTo>
                  <a:cubicBezTo>
                    <a:pt x="6151" y="5955"/>
                    <a:pt x="6164" y="5712"/>
                    <a:pt x="6164" y="5469"/>
                  </a:cubicBezTo>
                  <a:cubicBezTo>
                    <a:pt x="6113" y="2912"/>
                    <a:pt x="4809" y="981"/>
                    <a:pt x="2417" y="60"/>
                  </a:cubicBezTo>
                  <a:cubicBezTo>
                    <a:pt x="2348" y="20"/>
                    <a:pt x="2274" y="0"/>
                    <a:pt x="2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00;p48">
              <a:extLst>
                <a:ext uri="{FF2B5EF4-FFF2-40B4-BE49-F238E27FC236}">
                  <a16:creationId xmlns:a16="http://schemas.microsoft.com/office/drawing/2014/main" id="{7C25D217-6835-A189-E498-2DA222CDDA1E}"/>
                </a:ext>
              </a:extLst>
            </p:cNvPr>
            <p:cNvSpPr/>
            <p:nvPr/>
          </p:nvSpPr>
          <p:spPr>
            <a:xfrm>
              <a:off x="993402" y="2159901"/>
              <a:ext cx="23320" cy="31454"/>
            </a:xfrm>
            <a:custGeom>
              <a:avLst/>
              <a:gdLst/>
              <a:ahLst/>
              <a:cxnLst/>
              <a:rect l="l" t="t" r="r" b="b"/>
              <a:pathLst>
                <a:path w="883" h="1191" extrusionOk="0">
                  <a:moveTo>
                    <a:pt x="832" y="1"/>
                  </a:moveTo>
                  <a:cubicBezTo>
                    <a:pt x="640" y="142"/>
                    <a:pt x="448" y="257"/>
                    <a:pt x="256" y="346"/>
                  </a:cubicBezTo>
                  <a:cubicBezTo>
                    <a:pt x="103" y="423"/>
                    <a:pt x="1" y="576"/>
                    <a:pt x="1" y="743"/>
                  </a:cubicBezTo>
                  <a:cubicBezTo>
                    <a:pt x="1" y="986"/>
                    <a:pt x="192" y="1190"/>
                    <a:pt x="448" y="1190"/>
                  </a:cubicBezTo>
                  <a:lnTo>
                    <a:pt x="499" y="1190"/>
                  </a:lnTo>
                  <a:cubicBezTo>
                    <a:pt x="729" y="1165"/>
                    <a:pt x="883" y="807"/>
                    <a:pt x="883" y="525"/>
                  </a:cubicBezTo>
                  <a:cubicBezTo>
                    <a:pt x="883" y="346"/>
                    <a:pt x="857" y="180"/>
                    <a:pt x="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891419-9D81-6382-C512-7FD0A811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75" y="1287427"/>
            <a:ext cx="6642450" cy="3554749"/>
          </a:xfrm>
          <a:prstGeom prst="rect">
            <a:avLst/>
          </a:prstGeom>
        </p:spPr>
      </p:pic>
      <p:sp>
        <p:nvSpPr>
          <p:cNvPr id="2" name="Google Shape;564;p28">
            <a:extLst>
              <a:ext uri="{FF2B5EF4-FFF2-40B4-BE49-F238E27FC236}">
                <a16:creationId xmlns:a16="http://schemas.microsoft.com/office/drawing/2014/main" id="{06D28D63-6232-FB0D-2B87-B82A47D9BF54}"/>
              </a:ext>
            </a:extLst>
          </p:cNvPr>
          <p:cNvSpPr txBox="1">
            <a:spLocks/>
          </p:cNvSpPr>
          <p:nvPr/>
        </p:nvSpPr>
        <p:spPr>
          <a:xfrm>
            <a:off x="8400062" y="0"/>
            <a:ext cx="743938" cy="4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AutoNum type="arabicPeriod"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rabi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alpha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AutoNum type="romanLcPeriod"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33350" indent="0" algn="ctr">
              <a:buNone/>
            </a:pPr>
            <a:r>
              <a:rPr lang="uk-UA" sz="2000" dirty="0">
                <a:latin typeface="Reggae One" panose="020B0604020202020204" charset="-128"/>
                <a:ea typeface="Reggae One" panose="020B0604020202020204" charset="-128"/>
              </a:rPr>
              <a:t>9</a:t>
            </a:r>
            <a:endParaRPr lang="ru-RU" sz="2000"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4424738"/>
      </p:ext>
    </p:extLst>
  </p:cSld>
  <p:clrMapOvr>
    <a:masterClrMapping/>
  </p:clrMapOvr>
</p:sld>
</file>

<file path=ppt/theme/theme1.xml><?xml version="1.0" encoding="utf-8"?>
<a:theme xmlns:a="http://schemas.openxmlformats.org/drawingml/2006/main" name="Samurai Anime Minitheme by Slidesgo">
  <a:themeElements>
    <a:clrScheme name="Simple Light">
      <a:dk1>
        <a:srgbClr val="000000"/>
      </a:dk1>
      <a:lt1>
        <a:srgbClr val="FFC184"/>
      </a:lt1>
      <a:dk2>
        <a:srgbClr val="9E9E9E"/>
      </a:dk2>
      <a:lt2>
        <a:srgbClr val="D9D9D9"/>
      </a:lt2>
      <a:accent1>
        <a:srgbClr val="AD2323"/>
      </a:accent1>
      <a:accent2>
        <a:srgbClr val="F9E2BB"/>
      </a:accent2>
      <a:accent3>
        <a:srgbClr val="731D28"/>
      </a:accent3>
      <a:accent4>
        <a:srgbClr val="FFDFC0"/>
      </a:accent4>
      <a:accent5>
        <a:srgbClr val="2D061B"/>
      </a:accent5>
      <a:accent6>
        <a:srgbClr val="66666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112</Words>
  <Application>Microsoft Office PowerPoint</Application>
  <PresentationFormat>On-screen Show (16:9)</PresentationFormat>
  <Paragraphs>44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Nunito</vt:lpstr>
      <vt:lpstr>Arial</vt:lpstr>
      <vt:lpstr>Reggae One</vt:lpstr>
      <vt:lpstr>Samurai Anime Minitheme by Slidesgo</vt:lpstr>
      <vt:lpstr>Whispers of the Yokai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Дякую  за увагу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Kseniia Zhylina</cp:lastModifiedBy>
  <cp:revision>21</cp:revision>
  <dcterms:modified xsi:type="dcterms:W3CDTF">2025-05-29T17:47:34Z</dcterms:modified>
</cp:coreProperties>
</file>